
<file path=[Content_Types].xml><?xml version="1.0" encoding="utf-8"?>
<Types xmlns="http://schemas.openxmlformats.org/package/2006/content-types">
  <Override PartName="/ppt/slideMasters/slideMaster3.xml" ContentType="application/vnd.openxmlformats-officedocument.presentationml.slideMaster+xml"/>
  <Override PartName="/ppt/slides/slide47.xml" ContentType="application/vnd.openxmlformats-officedocument.presentationml.slide+xml"/>
  <Override PartName="/ppt/slides/slide58.xml" ContentType="application/vnd.openxmlformats-officedocument.presentationml.slide+xml"/>
  <Override PartName="/ppt/slides/slide94.xml" ContentType="application/vnd.openxmlformats-officedocument.presentationml.slide+xml"/>
  <Override PartName="/ppt/notesSlides/notesSlide2.xml" ContentType="application/vnd.openxmlformats-officedocument.presentationml.notesSlide+xml"/>
  <Override PartName="/ppt/slides/slide36.xml" ContentType="application/vnd.openxmlformats-officedocument.presentationml.slide+xml"/>
  <Override PartName="/ppt/slides/slide83.xml" ContentType="application/vnd.openxmlformats-officedocument.presentationml.slide+xml"/>
  <Override PartName="/ppt/notesSlides/notesSlide38.xml" ContentType="application/vnd.openxmlformats-officedocument.presentationml.notesSlide+xml"/>
  <Override PartName="/ppt/notesSlides/notesSlide49.xml" ContentType="application/vnd.openxmlformats-officedocument.presentationml.notesSlide+xml"/>
  <Override PartName="/ppt/notesSlides/notesSlide85.xml" ContentType="application/vnd.openxmlformats-officedocument.presentationml.notesSlide+xml"/>
  <Override PartName="/ppt/slides/slide25.xml" ContentType="application/vnd.openxmlformats-officedocument.presentationml.slide+xml"/>
  <Override PartName="/ppt/slides/slide72.xml" ContentType="application/vnd.openxmlformats-officedocument.presentationml.slide+xml"/>
  <Override PartName="/ppt/slideLayouts/slideLayout2.xml" ContentType="application/vnd.openxmlformats-officedocument.presentationml.slideLayout+xml"/>
  <Override PartName="/ppt/notesSlides/notesSlide27.xml" ContentType="application/vnd.openxmlformats-officedocument.presentationml.notesSlide+xml"/>
  <Override PartName="/ppt/notesSlides/notesSlide74.xml" ContentType="application/vnd.openxmlformats-officedocument.presentationml.notesSlide+xml"/>
  <Default Extension="xml" ContentType="application/xml"/>
  <Override PartName="/ppt/slides/slide14.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Layouts/slideLayout24.xml" ContentType="application/vnd.openxmlformats-officedocument.presentationml.slideLayout+xml"/>
  <Override PartName="/ppt/notesSlides/notesSlide16.xml" ContentType="application/vnd.openxmlformats-officedocument.presentationml.notesSlide+xml"/>
  <Override PartName="/ppt/theme/themeOverride1.xml" ContentType="application/vnd.openxmlformats-officedocument.themeOverride+xml"/>
  <Override PartName="/ppt/notesSlides/notesSlide63.xml" ContentType="application/vnd.openxmlformats-officedocument.presentationml.notesSlide+xml"/>
  <Override PartName="/ppt/tableStyles.xml" ContentType="application/vnd.openxmlformats-officedocument.presentationml.tableStyles+xml"/>
  <Override PartName="/ppt/notesSlides/notesSlide41.xml" ContentType="application/vnd.openxmlformats-officedocument.presentationml.notesSlide+xml"/>
  <Override PartName="/ppt/notesSlides/notesSlide52.xml" ContentType="application/vnd.openxmlformats-officedocument.presentationml.notesSlide+xml"/>
  <Override PartName="/ppt/notesSlides/notesSlide30.xml" ContentType="application/vnd.openxmlformats-officedocument.presentationml.notesSlide+xml"/>
  <Override PartName="/ppt/slides/slide99.xml" ContentType="application/vnd.openxmlformats-officedocument.presentationml.slide+xml"/>
  <Override PartName="/ppt/notesSlides/notesSlide7.xml" ContentType="application/vnd.openxmlformats-officedocument.presentationml.notesSlide+xml"/>
  <Override PartName="/ppt/diagrams/layout1.xml" ContentType="application/vnd.openxmlformats-officedocument.drawingml.diagramLayout+xml"/>
  <Override PartName="/ppt/diagrams/data2.xml" ContentType="application/vnd.openxmlformats-officedocument.drawingml.diagramData+xml"/>
  <Override PartName="/ppt/slides/slide77.xml" ContentType="application/vnd.openxmlformats-officedocument.presentationml.slide+xml"/>
  <Override PartName="/ppt/slides/slide88.xml" ContentType="application/vnd.openxmlformats-officedocument.presentationml.slide+xml"/>
  <Override PartName="/ppt/diagrams/colors4.xml" ContentType="application/vnd.openxmlformats-officedocument.drawingml.diagramColors+xml"/>
  <Override PartName="/ppt/slides/slide5.xml" ContentType="application/vnd.openxmlformats-officedocument.presentationml.slide+xml"/>
  <Override PartName="/ppt/slides/slide19.xml" ContentType="application/vnd.openxmlformats-officedocument.presentationml.slide+xml"/>
  <Override PartName="/ppt/slides/slide66.xml" ContentType="application/vnd.openxmlformats-officedocument.presentationml.slide+xml"/>
  <Override PartName="/ppt/slides/slide103.xml" ContentType="application/vnd.openxmlformats-officedocument.presentationml.slide+xml"/>
  <Override PartName="/ppt/slideLayouts/slideLayout7.xml" ContentType="application/vnd.openxmlformats-officedocument.presentationml.slideLayout+xml"/>
  <Override PartName="/ppt/slideLayouts/slideLayout29.xml" ContentType="application/vnd.openxmlformats-officedocument.presentationml.slideLayout+xml"/>
  <Default Extension="png" ContentType="image/png"/>
  <Override PartName="/ppt/notesSlides/notesSlide68.xml" ContentType="application/vnd.openxmlformats-officedocument.presentationml.notesSlide+xml"/>
  <Override PartName="/ppt/notesSlides/notesSlide79.xml" ContentType="application/vnd.openxmlformats-officedocument.presentationml.notesSlide+xml"/>
  <Override PartName="/ppt/diagrams/drawing3.xml" ContentType="application/vnd.ms-office.drawingml.diagramDrawing+xml"/>
  <Override PartName="/ppt/slides/slide55.xml" ContentType="application/vnd.openxmlformats-officedocument.presentationml.slide+xml"/>
  <Override PartName="/ppt/slideLayouts/slideLayout18.xml" ContentType="application/vnd.openxmlformats-officedocument.presentationml.slideLayout+xml"/>
  <Override PartName="/ppt/theme/theme2.xml" ContentType="application/vnd.openxmlformats-officedocument.theme+xml"/>
  <Override PartName="/ppt/diagrams/quickStyle3.xml" ContentType="application/vnd.openxmlformats-officedocument.drawingml.diagramStyle+xml"/>
  <Override PartName="/ppt/notesSlides/notesSlide57.xml" ContentType="application/vnd.openxmlformats-officedocument.presentationml.notesSlide+xml"/>
  <Override PartName="/ppt/slides/slide33.xml" ContentType="application/vnd.openxmlformats-officedocument.presentationml.slide+xml"/>
  <Override PartName="/ppt/slides/slide44.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Override PartName="/ppt/notesSlides/notesSlide46.xml" ContentType="application/vnd.openxmlformats-officedocument.presentationml.notesSlide+xml"/>
  <Override PartName="/ppt/presentation.xml" ContentType="application/vnd.openxmlformats-officedocument.presentationml.presentation.main+xml"/>
  <Override PartName="/ppt/slides/slide22.xml" ContentType="application/vnd.openxmlformats-officedocument.presentationml.slide+xml"/>
  <Override PartName="/ppt/slideLayouts/slideLayout32.xml" ContentType="application/vnd.openxmlformats-officedocument.presentationml.slideLayout+xml"/>
  <Override PartName="/ppt/notesSlides/notesSlide24.xml" ContentType="application/vnd.openxmlformats-officedocument.presentationml.notesSlide+xml"/>
  <Override PartName="/ppt/notesSlides/notesSlide35.xml" ContentType="application/vnd.openxmlformats-officedocument.presentationml.notesSlide+xml"/>
  <Override PartName="/ppt/notesSlides/notesSlide71.xml" ContentType="application/vnd.openxmlformats-officedocument.presentationml.notesSlide+xml"/>
  <Override PartName="/ppt/notesSlides/notesSlide82.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Layouts/slideLayout21.xml" ContentType="application/vnd.openxmlformats-officedocument.presentationml.slideLayout+xml"/>
  <Override PartName="/ppt/notesSlides/notesSlide13.xml" ContentType="application/vnd.openxmlformats-officedocument.presentationml.notesSlide+xml"/>
  <Override PartName="/ppt/notesSlides/notesSlide60.xml" ContentType="application/vnd.openxmlformats-officedocument.presentationml.notesSlide+xml"/>
  <Override PartName="/ppt/slideLayouts/slideLayout10.xml" ContentType="application/vnd.openxmlformats-officedocument.presentationml.slideLayout+xml"/>
  <Override PartName="/ppt/slides/slide89.xml" ContentType="application/vnd.openxmlformats-officedocument.presentationml.slide+xml"/>
  <Override PartName="/ppt/slides/slide108.xml" ContentType="application/vnd.openxmlformats-officedocument.presentationml.slide+xml"/>
  <Override PartName="/ppt/diagrams/data3.xml" ContentType="application/vnd.openxmlformats-officedocument.drawingml.diagramData+xml"/>
  <Override PartName="/ppt/slides/slide49.xml" ContentType="application/vnd.openxmlformats-officedocument.presentationml.slide+xml"/>
  <Override PartName="/ppt/slides/slide78.xml" ContentType="application/vnd.openxmlformats-officedocument.presentationml.slide+xml"/>
  <Override PartName="/ppt/slides/slide96.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Override PartName="/ppt/diagrams/drawing4.xml" ContentType="application/vnd.ms-office.drawingml.diagramDrawing+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s/slide104.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diagrams/colors1.xml" ContentType="application/vnd.openxmlformats-officedocument.drawingml.diagramColors+xml"/>
  <Override PartName="/ppt/diagrams/quickStyle4.xml" ContentType="application/vnd.openxmlformats-officedocument.drawingml.diagramStyle+xml"/>
  <Override PartName="/ppt/notesSlides/notesSlide69.xml" ContentType="application/vnd.openxmlformats-officedocument.presentationml.notesSlide+xml"/>
  <Override PartName="/ppt/notesSlides/notesSlide87.xml" ContentType="application/vnd.openxmlformats-officedocument.presentationml.notesSlide+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s/slide92.xml" ContentType="application/vnd.openxmlformats-officedocument.presentationml.slide+xml"/>
  <Override PartName="/ppt/slides/slide111.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notesSlides/notesSlide29.xml" ContentType="application/vnd.openxmlformats-officedocument.presentationml.notesSlide+xml"/>
  <Override PartName="/ppt/notesSlides/notesSlide47.xml" ContentType="application/vnd.openxmlformats-officedocument.presentationml.notesSlide+xml"/>
  <Override PartName="/ppt/notesSlides/notesSlide58.xml" ContentType="application/vnd.openxmlformats-officedocument.presentationml.notesSlide+xml"/>
  <Override PartName="/ppt/notesSlides/notesSlide76.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slides/slide100.xml" ContentType="application/vnd.openxmlformats-officedocument.presentationml.slide+xml"/>
  <Override PartName="/ppt/slideLayouts/slideLayout15.xml" ContentType="application/vnd.openxmlformats-officedocument.presentationml.slideLayout+xml"/>
  <Override PartName="/ppt/slideLayouts/slideLayout26.xml" ContentType="application/vnd.openxmlformats-officedocument.presentationml.slideLayout+xml"/>
  <Override PartName="/ppt/notesSlides/notesSlide18.xml" ContentType="application/vnd.openxmlformats-officedocument.presentationml.notesSlide+xml"/>
  <Override PartName="/ppt/notesSlides/notesSlide36.xml" ContentType="application/vnd.openxmlformats-officedocument.presentationml.notesSlide+xml"/>
  <Override PartName="/ppt/notesSlides/notesSlide65.xml" ContentType="application/vnd.openxmlformats-officedocument.presentationml.notesSlide+xml"/>
  <Override PartName="/ppt/notesSlides/notesSlide83.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slideLayouts/slideLayout22.xml" ContentType="application/vnd.openxmlformats-officedocument.presentationml.slideLayout+xml"/>
  <Override PartName="/ppt/slideLayouts/slideLayout33.xml" ContentType="application/vnd.openxmlformats-officedocument.presentationml.slideLayout+xml"/>
  <Override PartName="/ppt/notesSlides/notesSlide25.xml" ContentType="application/vnd.openxmlformats-officedocument.presentationml.notesSlide+xml"/>
  <Override PartName="/ppt/notesSlides/notesSlide43.xml" ContentType="application/vnd.openxmlformats-officedocument.presentationml.notesSlide+xml"/>
  <Override PartName="/ppt/notesSlides/notesSlide54.xml" ContentType="application/vnd.openxmlformats-officedocument.presentationml.notesSlide+xml"/>
  <Override PartName="/ppt/notesSlides/notesSlide72.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32.xml" ContentType="application/vnd.openxmlformats-officedocument.presentationml.notesSlide+xml"/>
  <Override PartName="/ppt/notesSlides/notesSlide61.xml" ContentType="application/vnd.openxmlformats-officedocument.presentationml.notesSl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diagrams/layout3.xml" ContentType="application/vnd.openxmlformats-officedocument.drawingml.diagramLayout+xml"/>
  <Override PartName="/ppt/diagrams/data4.xml" ContentType="application/vnd.openxmlformats-officedocument.drawingml.diagramData+xml"/>
  <Override PartName="/ppt/notesSlides/notesSlide50.xml" ContentType="application/vnd.openxmlformats-officedocument.presentationml.notesSlide+xml"/>
  <Override PartName="/ppt/slides/slide79.xml" ContentType="application/vnd.openxmlformats-officedocument.presentationml.slide+xml"/>
  <Override PartName="/ppt/slides/slide109.xml" ContentType="application/vnd.openxmlformats-officedocument.presentationml.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68.xml" ContentType="application/vnd.openxmlformats-officedocument.presentationml.slide+xml"/>
  <Override PartName="/ppt/slides/slide97.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Masters/slideMaster2.xml" ContentType="application/vnd.openxmlformats-officedocument.presentationml.slideMaster+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05.xml" ContentType="application/vnd.openxmlformats-officedocument.presentationml.slide+xml"/>
  <Override PartName="/ppt/theme/theme4.xml" ContentType="application/vnd.openxmlformats-officedocument.theme+xml"/>
  <Override PartName="/ppt/notesSlides/notesSlide1.xml" ContentType="application/vnd.openxmlformats-officedocument.presentationml.notesSlide+xml"/>
  <Override PartName="/ppt/diagrams/colors2.xml" ContentType="application/vnd.openxmlformats-officedocument.drawingml.diagramColors+xml"/>
  <Override PartName="/ppt/notesSlides/notesSlide59.xml" ContentType="application/vnd.openxmlformats-officedocument.presentationml.notesSlide+xml"/>
  <Override PartName="/ppt/notesSlides/notesSlide88.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s/slide93.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Layouts/slideLayout5.xml" ContentType="application/vnd.openxmlformats-officedocument.presentationml.slideLayout+xml"/>
  <Override PartName="/ppt/slideLayouts/slideLayout27.xml" ContentType="application/vnd.openxmlformats-officedocument.presentationml.slideLayout+xml"/>
  <Override PartName="/ppt/notesSlides/notesSlide19.xml" ContentType="application/vnd.openxmlformats-officedocument.presentationml.notesSlide+xml"/>
  <Override PartName="/ppt/notesSlides/notesSlide48.xml" ContentType="application/vnd.openxmlformats-officedocument.presentationml.notesSlide+xml"/>
  <Override PartName="/ppt/notesSlides/notesSlide66.xml" ContentType="application/vnd.openxmlformats-officedocument.presentationml.notesSlide+xml"/>
  <Override PartName="/ppt/notesSlides/notesSlide77.xml" ContentType="application/vnd.openxmlformats-officedocument.presentationml.notesSlide+xml"/>
  <Override PartName="/ppt/diagrams/drawing1.xml" ContentType="application/vnd.ms-office.drawingml.diagramDrawing+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Override PartName="/ppt/slideLayouts/slideLayout16.xml" ContentType="application/vnd.openxmlformats-officedocument.presentationml.slideLayout+xml"/>
  <Default Extension="jpeg" ContentType="image/jpeg"/>
  <Override PartName="/ppt/diagrams/quickStyle1.xml" ContentType="application/vnd.openxmlformats-officedocument.drawingml.diagramStyle+xml"/>
  <Override PartName="/ppt/notesSlides/notesSlide37.xml" ContentType="application/vnd.openxmlformats-officedocument.presentationml.notesSlide+xml"/>
  <Override PartName="/ppt/notesSlides/notesSlide55.xml" ContentType="application/vnd.openxmlformats-officedocument.presentationml.notesSlide+xml"/>
  <Override PartName="/ppt/notesSlides/notesSlide84.xml" ContentType="application/vnd.openxmlformats-officedocument.presentationml.notesSlide+xml"/>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slideLayouts/slideLayout23.xml" ContentType="application/vnd.openxmlformats-officedocument.presentationml.slideLayout+xml"/>
  <Override PartName="/ppt/notesSlides/notesSlide15.xml" ContentType="application/vnd.openxmlformats-officedocument.presentationml.notesSlide+xml"/>
  <Override PartName="/ppt/notesSlides/notesSlide26.xml" ContentType="application/vnd.openxmlformats-officedocument.presentationml.notesSlide+xml"/>
  <Override PartName="/ppt/notesSlides/notesSlide44.xml" ContentType="application/vnd.openxmlformats-officedocument.presentationml.notesSlide+xml"/>
  <Override PartName="/ppt/notesSlides/notesSlide62.xml" ContentType="application/vnd.openxmlformats-officedocument.presentationml.notesSlide+xml"/>
  <Override PartName="/ppt/notesSlides/notesSlide73.xml" ContentType="application/vnd.openxmlformats-officedocument.presentationml.notesSlide+xml"/>
  <Override PartName="/ppt/slides/slide20.xml" ContentType="application/vnd.openxmlformats-officedocument.presentationml.slide+xml"/>
  <Override PartName="/ppt/slideLayouts/slideLayout12.xml" ContentType="application/vnd.openxmlformats-officedocument.presentationml.slideLayout+xml"/>
  <Override PartName="/ppt/slideLayouts/slideLayout30.xml" ContentType="application/vnd.openxmlformats-officedocument.presentationml.slideLayout+xml"/>
  <Override PartName="/ppt/notesSlides/notesSlide22.xml" ContentType="application/vnd.openxmlformats-officedocument.presentationml.notesSlide+xml"/>
  <Override PartName="/ppt/diagrams/layout4.xml" ContentType="application/vnd.openxmlformats-officedocument.drawingml.diagramLayout+xml"/>
  <Override PartName="/ppt/notesSlides/notesSlide33.xml" ContentType="application/vnd.openxmlformats-officedocument.presentationml.notesSlide+xml"/>
  <Override PartName="/ppt/notesSlides/notesSlide51.xml" ContentType="application/vnd.openxmlformats-officedocument.presentationml.notesSlide+xml"/>
  <Override PartName="/ppt/notesSlides/notesSlide80.xml" ContentType="application/vnd.openxmlformats-officedocument.presentationml.notesSlide+xml"/>
  <Override PartName="/ppt/notesSlides/notesSlide11.xml" ContentType="application/vnd.openxmlformats-officedocument.presentationml.notesSlide+xml"/>
  <Override PartName="/ppt/notesSlides/notesSlide40.xml" ContentType="application/vnd.openxmlformats-officedocument.presentationml.notesSlide+xml"/>
  <Override PartName="/ppt/slides/slide98.xml" ContentType="application/vnd.openxmlformats-officedocument.presentationml.slide+xml"/>
  <Override PartName="/ppt/notesSlides/notesSlide6.xml" ContentType="application/vnd.openxmlformats-officedocument.presentationml.notesSlide+xml"/>
  <Override PartName="/ppt/slides/slide8.xml" ContentType="application/vnd.openxmlformats-officedocument.presentationml.slide+xml"/>
  <Override PartName="/ppt/slides/slide69.xml" ContentType="application/vnd.openxmlformats-officedocument.presentationml.slide+xml"/>
  <Override PartName="/ppt/slides/slide87.xml" ContentType="application/vnd.openxmlformats-officedocument.presentationml.slide+xml"/>
  <Override PartName="/ppt/slides/slide106.xml" ContentType="application/vnd.openxmlformats-officedocument.presentationml.slide+xml"/>
  <Override PartName="/ppt/diagrams/data1.xml" ContentType="application/vnd.openxmlformats-officedocument.drawingml.diagramData+xml"/>
  <Override PartName="/ppt/diagrams/colors3.xml" ContentType="application/vnd.openxmlformats-officedocument.drawingml.diagramColors+xml"/>
  <Override PartName="/ppt/slides/slide29.xml" ContentType="application/vnd.openxmlformats-officedocument.presentationml.slide+xml"/>
  <Override PartName="/ppt/slides/slide76.xml" ContentType="application/vnd.openxmlformats-officedocument.presentationml.slide+xml"/>
  <Override PartName="/ppt/notesSlides/notesSlide78.xml" ContentType="application/vnd.openxmlformats-officedocument.presentationml.notesSlide+xml"/>
  <Override PartName="/ppt/diagrams/drawing2.xml" ContentType="application/vnd.ms-office.drawingml.diagramDrawing+xml"/>
  <Override PartName="/ppt/slides/slide4.xml" ContentType="application/vnd.openxmlformats-officedocument.presentationml.slide+xml"/>
  <Override PartName="/ppt/slides/slide18.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102.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Layouts/slideLayout28.xml" ContentType="application/vnd.openxmlformats-officedocument.presentationml.slideLayout+xml"/>
  <Override PartName="/ppt/diagrams/quickStyle2.xml" ContentType="application/vnd.openxmlformats-officedocument.drawingml.diagramStyle+xml"/>
  <Override PartName="/ppt/notesSlides/notesSlide67.xml" ContentType="application/vnd.openxmlformats-officedocument.presentationml.notesSlide+xml"/>
  <Override PartName="/ppt/slides/slide43.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notesSlides/notesSlide45.xml" ContentType="application/vnd.openxmlformats-officedocument.presentationml.notesSlide+xml"/>
  <Override PartName="/ppt/notesSlides/notesSlide56.xml" ContentType="application/vnd.openxmlformats-officedocument.presentationml.notesSlide+xml"/>
  <Override PartName="/ppt/slides/slide32.xml" ContentType="application/vnd.openxmlformats-officedocument.presentationml.slide+xml"/>
  <Default Extension="fntdata" ContentType="application/x-fontdata"/>
  <Override PartName="/ppt/notesSlides/notesSlide34.xml" ContentType="application/vnd.openxmlformats-officedocument.presentationml.notesSlide+xml"/>
  <Override PartName="/ppt/notesSlides/notesSlide81.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slideLayouts/slideLayout20.xml" ContentType="application/vnd.openxmlformats-officedocument.presentationml.slideLayout+xml"/>
  <Override PartName="/ppt/slideLayouts/slideLayout31.xml" ContentType="application/vnd.openxmlformats-officedocument.presentationml.slideLayout+xml"/>
  <Override PartName="/ppt/notesSlides/notesSlide23.xml" ContentType="application/vnd.openxmlformats-officedocument.presentationml.notesSlide+xml"/>
  <Override PartName="/ppt/notesSlides/notesSlide70.xml" ContentType="application/vnd.openxmlformats-officedocument.presentationml.notesSlide+xml"/>
  <Override PartName="/ppt/notesSlides/notesSlide12.xml" ContentType="application/vnd.openxmlformats-officedocument.presentationml.notesSlide+xml"/>
  <Override PartName="/ppt/slides/slide9.xml" ContentType="application/vnd.openxmlformats-officedocument.presentationml.slide+xml"/>
  <Override PartName="/ppt/slides/slide59.xml" ContentType="application/vnd.openxmlformats-officedocument.presentationml.slide+xml"/>
  <Override PartName="/ppt/slides/slide107.xml" ContentType="application/vnd.openxmlformats-officedocument.presentationml.slide+xml"/>
  <Override PartName="/ppt/viewProps.xml" ContentType="application/vnd.openxmlformats-officedocument.presentationml.viewProps+xml"/>
  <Override PartName="/ppt/slides/slide48.xml" ContentType="application/vnd.openxmlformats-officedocument.presentationml.slide+xml"/>
  <Override PartName="/ppt/slides/slide95.xml" ContentType="application/vnd.openxmlformats-officedocument.presentationml.slide+xml"/>
  <Override PartName="/ppt/notesSlides/notesSlide3.xml" ContentType="application/vnd.openxmlformats-officedocument.presentationml.notesSlide+xml"/>
  <Override PartName="/ppt/slides/slide26.xml" ContentType="application/vnd.openxmlformats-officedocument.presentationml.slide+xml"/>
  <Override PartName="/ppt/slides/slide37.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presProps.xml" ContentType="application/vnd.openxmlformats-officedocument.presentationml.presProps+xml"/>
  <Override PartName="/ppt/notesSlides/notesSlide39.xml" ContentType="application/vnd.openxmlformats-officedocument.presentationml.notesSlide+xml"/>
  <Override PartName="/ppt/notesSlides/notesSlide86.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62.xml" ContentType="application/vnd.openxmlformats-officedocument.presentationml.slide+xml"/>
  <Override PartName="/ppt/slides/slide110.xml" ContentType="application/vnd.openxmlformats-officedocument.presentationml.slide+xml"/>
  <Override PartName="/ppt/slideLayouts/slideLayout3.xml" ContentType="application/vnd.openxmlformats-officedocument.presentationml.slideLayout+xml"/>
  <Override PartName="/ppt/slideLayouts/slideLayout25.xml" ContentType="application/vnd.openxmlformats-officedocument.presentationml.slideLayout+xml"/>
  <Override PartName="/ppt/notesSlides/notesSlide17.xml" ContentType="application/vnd.openxmlformats-officedocument.presentationml.notesSlide+xml"/>
  <Override PartName="/ppt/notesSlides/notesSlide28.xml" ContentType="application/vnd.openxmlformats-officedocument.presentationml.notesSlide+xml"/>
  <Override PartName="/ppt/notesSlides/notesSlide64.xml" ContentType="application/vnd.openxmlformats-officedocument.presentationml.notesSlide+xml"/>
  <Override PartName="/ppt/notesSlides/notesSlide75.xml" ContentType="application/vnd.openxmlformats-officedocument.presentationml.notesSlide+xml"/>
  <Override PartName="/ppt/slides/slide51.xml" ContentType="application/vnd.openxmlformats-officedocument.presentationml.slide+xml"/>
  <Override PartName="/ppt/slideLayouts/slideLayout14.xml" ContentType="application/vnd.openxmlformats-officedocument.presentationml.slideLayout+xml"/>
  <Override PartName="/ppt/notesSlides/notesSlide53.xml" ContentType="application/vnd.openxmlformats-officedocument.presentationml.notesSlide+xml"/>
  <Override PartName="/ppt/slides/slide40.xml" ContentType="application/vnd.openxmlformats-officedocument.presentationml.slide+xml"/>
  <Override PartName="/ppt/notesSlides/notesSlide42.xml" ContentType="application/vnd.openxmlformats-officedocument.presentationml.notesSlide+xml"/>
  <Default Extension="wdp" ContentType="image/vnd.ms-photo"/>
  <Override PartName="/ppt/notesSlides/notesSlide8.xml" ContentType="application/vnd.openxmlformats-officedocument.presentationml.notesSlide+xml"/>
  <Default Extension="gif" ContentType="image/gif"/>
  <Override PartName="/ppt/notesSlides/notesSlide20.xml" ContentType="application/vnd.openxmlformats-officedocument.presentationml.notesSlide+xml"/>
  <Override PartName="/ppt/diagrams/layout2.xml" ContentType="application/vnd.openxmlformats-officedocument.drawingml.diagramLayout+xml"/>
  <Override PartName="/ppt/notesSlides/notesSlide31.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 id="2147483660" r:id="rId2"/>
    <p:sldMasterId id="2147483672" r:id="rId3"/>
  </p:sldMasterIdLst>
  <p:notesMasterIdLst>
    <p:notesMasterId r:id="rId116"/>
  </p:notesMasterIdLst>
  <p:sldIdLst>
    <p:sldId id="448" r:id="rId4"/>
    <p:sldId id="529" r:id="rId5"/>
    <p:sldId id="447" r:id="rId6"/>
    <p:sldId id="449" r:id="rId7"/>
    <p:sldId id="450" r:id="rId8"/>
    <p:sldId id="588" r:id="rId9"/>
    <p:sldId id="589" r:id="rId10"/>
    <p:sldId id="592" r:id="rId11"/>
    <p:sldId id="593" r:id="rId12"/>
    <p:sldId id="453" r:id="rId13"/>
    <p:sldId id="601" r:id="rId14"/>
    <p:sldId id="454" r:id="rId15"/>
    <p:sldId id="455" r:id="rId16"/>
    <p:sldId id="597" r:id="rId17"/>
    <p:sldId id="456" r:id="rId18"/>
    <p:sldId id="457" r:id="rId19"/>
    <p:sldId id="458" r:id="rId20"/>
    <p:sldId id="563" r:id="rId21"/>
    <p:sldId id="460" r:id="rId22"/>
    <p:sldId id="461" r:id="rId23"/>
    <p:sldId id="462" r:id="rId24"/>
    <p:sldId id="466" r:id="rId25"/>
    <p:sldId id="467" r:id="rId26"/>
    <p:sldId id="468" r:id="rId27"/>
    <p:sldId id="469" r:id="rId28"/>
    <p:sldId id="470" r:id="rId29"/>
    <p:sldId id="471" r:id="rId30"/>
    <p:sldId id="472" r:id="rId31"/>
    <p:sldId id="586" r:id="rId32"/>
    <p:sldId id="473" r:id="rId33"/>
    <p:sldId id="474" r:id="rId34"/>
    <p:sldId id="579" r:id="rId35"/>
    <p:sldId id="580" r:id="rId36"/>
    <p:sldId id="581" r:id="rId37"/>
    <p:sldId id="582" r:id="rId38"/>
    <p:sldId id="475" r:id="rId39"/>
    <p:sldId id="476" r:id="rId40"/>
    <p:sldId id="477" r:id="rId41"/>
    <p:sldId id="478" r:id="rId42"/>
    <p:sldId id="479" r:id="rId43"/>
    <p:sldId id="480" r:id="rId44"/>
    <p:sldId id="481" r:id="rId45"/>
    <p:sldId id="482" r:id="rId46"/>
    <p:sldId id="483" r:id="rId47"/>
    <p:sldId id="484" r:id="rId48"/>
    <p:sldId id="485" r:id="rId49"/>
    <p:sldId id="533" r:id="rId50"/>
    <p:sldId id="486" r:id="rId51"/>
    <p:sldId id="487" r:id="rId52"/>
    <p:sldId id="488" r:id="rId53"/>
    <p:sldId id="539" r:id="rId54"/>
    <p:sldId id="540" r:id="rId55"/>
    <p:sldId id="541" r:id="rId56"/>
    <p:sldId id="542" r:id="rId57"/>
    <p:sldId id="543" r:id="rId58"/>
    <p:sldId id="577" r:id="rId59"/>
    <p:sldId id="495" r:id="rId60"/>
    <p:sldId id="544" r:id="rId61"/>
    <p:sldId id="545" r:id="rId62"/>
    <p:sldId id="546" r:id="rId63"/>
    <p:sldId id="547" r:id="rId64"/>
    <p:sldId id="548" r:id="rId65"/>
    <p:sldId id="549" r:id="rId66"/>
    <p:sldId id="550" r:id="rId67"/>
    <p:sldId id="551" r:id="rId68"/>
    <p:sldId id="552" r:id="rId69"/>
    <p:sldId id="524" r:id="rId70"/>
    <p:sldId id="526" r:id="rId71"/>
    <p:sldId id="527" r:id="rId72"/>
    <p:sldId id="587" r:id="rId73"/>
    <p:sldId id="528" r:id="rId74"/>
    <p:sldId id="515" r:id="rId75"/>
    <p:sldId id="517" r:id="rId76"/>
    <p:sldId id="518" r:id="rId77"/>
    <p:sldId id="600" r:id="rId78"/>
    <p:sldId id="519" r:id="rId79"/>
    <p:sldId id="599" r:id="rId80"/>
    <p:sldId id="520" r:id="rId81"/>
    <p:sldId id="521" r:id="rId82"/>
    <p:sldId id="522" r:id="rId83"/>
    <p:sldId id="598" r:id="rId84"/>
    <p:sldId id="523" r:id="rId85"/>
    <p:sldId id="273" r:id="rId86"/>
    <p:sldId id="278" r:id="rId87"/>
    <p:sldId id="583" r:id="rId88"/>
    <p:sldId id="411" r:id="rId89"/>
    <p:sldId id="584" r:id="rId90"/>
    <p:sldId id="570" r:id="rId91"/>
    <p:sldId id="407" r:id="rId92"/>
    <p:sldId id="571" r:id="rId93"/>
    <p:sldId id="572" r:id="rId94"/>
    <p:sldId id="573" r:id="rId95"/>
    <p:sldId id="409" r:id="rId96"/>
    <p:sldId id="574" r:id="rId97"/>
    <p:sldId id="575" r:id="rId98"/>
    <p:sldId id="585" r:id="rId99"/>
    <p:sldId id="415" r:id="rId100"/>
    <p:sldId id="576" r:id="rId101"/>
    <p:sldId id="419" r:id="rId102"/>
    <p:sldId id="557" r:id="rId103"/>
    <p:sldId id="558" r:id="rId104"/>
    <p:sldId id="559" r:id="rId105"/>
    <p:sldId id="560" r:id="rId106"/>
    <p:sldId id="426" r:id="rId107"/>
    <p:sldId id="435" r:id="rId108"/>
    <p:sldId id="436" r:id="rId109"/>
    <p:sldId id="437" r:id="rId110"/>
    <p:sldId id="440" r:id="rId111"/>
    <p:sldId id="441" r:id="rId112"/>
    <p:sldId id="442" r:id="rId113"/>
    <p:sldId id="561" r:id="rId114"/>
    <p:sldId id="564" r:id="rId115"/>
  </p:sldIdLst>
  <p:sldSz cx="9144000" cy="6858000" type="screen4x3"/>
  <p:notesSz cx="6858000" cy="9144000"/>
  <p:embeddedFontLst>
    <p:embeddedFont>
      <p:font typeface="Calibri" pitchFamily="34" charset="0"/>
      <p:regular r:id="rId117"/>
      <p:bold r:id="rId118"/>
      <p:italic r:id="rId119"/>
      <p:boldItalic r:id="rId120"/>
    </p:embeddedFont>
    <p:embeddedFont>
      <p:font typeface="Georgia" pitchFamily="18" charset="0"/>
      <p:regular r:id="rId121"/>
      <p:bold r:id="rId122"/>
      <p:italic r:id="rId123"/>
      <p:boldItalic r:id="rId124"/>
    </p:embeddedFont>
    <p:embeddedFont>
      <p:font typeface="Gulim" pitchFamily="34" charset="-127"/>
      <p:regular r:id="rId125"/>
    </p:embeddedFont>
    <p:embeddedFont>
      <p:font typeface="华文彩云" pitchFamily="2" charset="-122"/>
      <p:regular r:id="rId126"/>
    </p:embeddedFont>
    <p:embeddedFont>
      <p:font typeface="Arial Unicode MS" pitchFamily="34" charset="-122"/>
      <p:regular r:id="rId127"/>
    </p:embeddedFont>
    <p:embeddedFont>
      <p:font typeface="Cooper Black" pitchFamily="18" charset="0"/>
      <p:regular r:id="rId128"/>
    </p:embeddedFont>
    <p:embeddedFont>
      <p:font typeface="Comic Sans MS" pitchFamily="66" charset="0"/>
      <p:regular r:id="rId129"/>
      <p:bold r:id="rId130"/>
    </p:embeddedFont>
    <p:embeddedFont>
      <p:font typeface="楷体_GB2312" pitchFamily="49" charset="-122"/>
      <p:regular r:id="rId131"/>
    </p:embeddedFont>
    <p:embeddedFont>
      <p:font typeface="Tempus Sans ITC" pitchFamily="82" charset="0"/>
      <p:regular r:id="rId132"/>
    </p:embeddedFont>
    <p:embeddedFont>
      <p:font typeface="方正舒体" pitchFamily="2" charset="-122"/>
      <p:regular r:id="rId133"/>
    </p:embeddedFont>
    <p:embeddedFont>
      <p:font typeface="Wingdings 2" pitchFamily="18" charset="2"/>
      <p:regular r:id="rId134"/>
    </p:embeddedFont>
    <p:embeddedFont>
      <p:font typeface="华文行楷" pitchFamily="2" charset="-122"/>
      <p:regular r:id="rId135"/>
    </p:embeddedFont>
    <p:embeddedFont>
      <p:font typeface="MV Boli" pitchFamily="2"/>
      <p:regular r:id="rId136"/>
    </p:embeddedFont>
    <p:embeddedFont>
      <p:font typeface="华文楷体" pitchFamily="2" charset="-122"/>
      <p:regular r:id="rId137"/>
    </p:embeddedFont>
    <p:embeddedFont>
      <p:font typeface="PMingLiU" pitchFamily="18" charset="-120"/>
      <p:regular r:id="rId138"/>
    </p:embeddedFont>
    <p:embeddedFont>
      <p:font typeface="华文新魏" pitchFamily="2" charset="-122"/>
      <p:regular r:id="rId139"/>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33CC"/>
    <a:srgbClr val="FF6600"/>
    <a:srgbClr val="FF9900"/>
    <a:srgbClr val="EB700B"/>
    <a:srgbClr val="F5892F"/>
    <a:srgbClr val="F47C18"/>
    <a:srgbClr val="F69240"/>
    <a:srgbClr val="FCD1AE"/>
    <a:srgbClr val="F8AB6C"/>
    <a:srgbClr val="F7A25B"/>
  </p:clrMru>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Lst>
</p:presentationPr>
</file>

<file path=ppt/tableStyles.xml><?xml version="1.0" encoding="utf-8"?>
<a:tblStyleLst xmlns:a="http://schemas.openxmlformats.org/drawingml/2006/main" def="{5C22544A-7EE6-4342-B048-85BDC9FD1C3A}">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1FECB4D8-DB02-4DC6-A0A2-4F2EBAE1DC90}" styleName="中度样式 1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0505E3EF-67EA-436B-97B2-0124C06EBD24}" styleName="中度样式 4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22838BEF-8BB2-4498-84A7-C5851F593DF1}" styleName="中度样式 4 - 强调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horzBarState="maximized">
    <p:restoredLeft sz="13319" autoAdjust="0"/>
    <p:restoredTop sz="95217" autoAdjust="0"/>
  </p:normalViewPr>
  <p:slideViewPr>
    <p:cSldViewPr snapToObjects="1">
      <p:cViewPr>
        <p:scale>
          <a:sx n="75" d="100"/>
          <a:sy n="75" d="100"/>
        </p:scale>
        <p:origin x="-1518" y="-408"/>
      </p:cViewPr>
      <p:guideLst>
        <p:guide orient="horz" pos="2160"/>
        <p:guide pos="2880"/>
      </p:guideLst>
    </p:cSldViewPr>
  </p:slideViewPr>
  <p:notesTextViewPr>
    <p:cViewPr>
      <p:scale>
        <a:sx n="100" d="100"/>
        <a:sy n="100" d="100"/>
      </p:scale>
      <p:origin x="0" y="0"/>
    </p:cViewPr>
  </p:notesTextViewPr>
  <p:sorterViewPr>
    <p:cViewPr>
      <p:scale>
        <a:sx n="66" d="100"/>
        <a:sy n="66" d="100"/>
      </p:scale>
      <p:origin x="0" y="8322"/>
    </p:cViewPr>
  </p:sorterViewPr>
  <p:gridSpacing cx="73736200" cy="7373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117" Type="http://schemas.openxmlformats.org/officeDocument/2006/relationships/font" Target="fonts/font1.fntdata"/><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slide" Target="slides/slide86.xml"/><Relationship Id="rId112" Type="http://schemas.openxmlformats.org/officeDocument/2006/relationships/slide" Target="slides/slide109.xml"/><Relationship Id="rId133" Type="http://schemas.openxmlformats.org/officeDocument/2006/relationships/font" Target="fonts/font17.fntdata"/><Relationship Id="rId138" Type="http://schemas.openxmlformats.org/officeDocument/2006/relationships/font" Target="fonts/font22.fntdata"/><Relationship Id="rId16" Type="http://schemas.openxmlformats.org/officeDocument/2006/relationships/slide" Target="slides/slide13.xml"/><Relationship Id="rId107" Type="http://schemas.openxmlformats.org/officeDocument/2006/relationships/slide" Target="slides/slide104.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102" Type="http://schemas.openxmlformats.org/officeDocument/2006/relationships/slide" Target="slides/slide99.xml"/><Relationship Id="rId123" Type="http://schemas.openxmlformats.org/officeDocument/2006/relationships/font" Target="fonts/font7.fntdata"/><Relationship Id="rId128" Type="http://schemas.openxmlformats.org/officeDocument/2006/relationships/font" Target="fonts/font12.fntdata"/><Relationship Id="rId5" Type="http://schemas.openxmlformats.org/officeDocument/2006/relationships/slide" Target="slides/slide2.xml"/><Relationship Id="rId90" Type="http://schemas.openxmlformats.org/officeDocument/2006/relationships/slide" Target="slides/slide87.xml"/><Relationship Id="rId95" Type="http://schemas.openxmlformats.org/officeDocument/2006/relationships/slide" Target="slides/slide92.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113" Type="http://schemas.openxmlformats.org/officeDocument/2006/relationships/slide" Target="slides/slide110.xml"/><Relationship Id="rId118" Type="http://schemas.openxmlformats.org/officeDocument/2006/relationships/font" Target="fonts/font2.fntdata"/><Relationship Id="rId134" Type="http://schemas.openxmlformats.org/officeDocument/2006/relationships/font" Target="fonts/font18.fntdata"/><Relationship Id="rId139" Type="http://schemas.openxmlformats.org/officeDocument/2006/relationships/font" Target="fonts/font23.fntdata"/><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80" Type="http://schemas.openxmlformats.org/officeDocument/2006/relationships/slide" Target="slides/slide77.xml"/><Relationship Id="rId85" Type="http://schemas.openxmlformats.org/officeDocument/2006/relationships/slide" Target="slides/slide82.xml"/><Relationship Id="rId93" Type="http://schemas.openxmlformats.org/officeDocument/2006/relationships/slide" Target="slides/slide90.xml"/><Relationship Id="rId98" Type="http://schemas.openxmlformats.org/officeDocument/2006/relationships/slide" Target="slides/slide95.xml"/><Relationship Id="rId121" Type="http://schemas.openxmlformats.org/officeDocument/2006/relationships/font" Target="fonts/font5.fntdata"/><Relationship Id="rId142"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103" Type="http://schemas.openxmlformats.org/officeDocument/2006/relationships/slide" Target="slides/slide100.xml"/><Relationship Id="rId108" Type="http://schemas.openxmlformats.org/officeDocument/2006/relationships/slide" Target="slides/slide105.xml"/><Relationship Id="rId116" Type="http://schemas.openxmlformats.org/officeDocument/2006/relationships/notesMaster" Target="notesMasters/notesMaster1.xml"/><Relationship Id="rId124" Type="http://schemas.openxmlformats.org/officeDocument/2006/relationships/font" Target="fonts/font8.fntdata"/><Relationship Id="rId129" Type="http://schemas.openxmlformats.org/officeDocument/2006/relationships/font" Target="fonts/font13.fntdata"/><Relationship Id="rId137" Type="http://schemas.openxmlformats.org/officeDocument/2006/relationships/font" Target="fonts/font21.fntdata"/><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slide" Target="slides/slide80.xml"/><Relationship Id="rId88" Type="http://schemas.openxmlformats.org/officeDocument/2006/relationships/slide" Target="slides/slide85.xml"/><Relationship Id="rId91" Type="http://schemas.openxmlformats.org/officeDocument/2006/relationships/slide" Target="slides/slide88.xml"/><Relationship Id="rId96" Type="http://schemas.openxmlformats.org/officeDocument/2006/relationships/slide" Target="slides/slide93.xml"/><Relationship Id="rId111" Type="http://schemas.openxmlformats.org/officeDocument/2006/relationships/slide" Target="slides/slide108.xml"/><Relationship Id="rId132" Type="http://schemas.openxmlformats.org/officeDocument/2006/relationships/font" Target="fonts/font16.fntdata"/><Relationship Id="rId14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6" Type="http://schemas.openxmlformats.org/officeDocument/2006/relationships/slide" Target="slides/slide103.xml"/><Relationship Id="rId114" Type="http://schemas.openxmlformats.org/officeDocument/2006/relationships/slide" Target="slides/slide111.xml"/><Relationship Id="rId119" Type="http://schemas.openxmlformats.org/officeDocument/2006/relationships/font" Target="fonts/font3.fntdata"/><Relationship Id="rId127" Type="http://schemas.openxmlformats.org/officeDocument/2006/relationships/font" Target="fonts/font11.fntdata"/><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slide" Target="slides/slide83.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122" Type="http://schemas.openxmlformats.org/officeDocument/2006/relationships/font" Target="fonts/font6.fntdata"/><Relationship Id="rId130" Type="http://schemas.openxmlformats.org/officeDocument/2006/relationships/font" Target="fonts/font14.fntdata"/><Relationship Id="rId135" Type="http://schemas.openxmlformats.org/officeDocument/2006/relationships/font" Target="fonts/font19.fntdata"/><Relationship Id="rId143"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slide" Target="slides/slide10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slide" Target="slides/slide101.xml"/><Relationship Id="rId120" Type="http://schemas.openxmlformats.org/officeDocument/2006/relationships/font" Target="fonts/font4.fntdata"/><Relationship Id="rId125" Type="http://schemas.openxmlformats.org/officeDocument/2006/relationships/font" Target="fonts/font9.fntdata"/><Relationship Id="rId141" Type="http://schemas.openxmlformats.org/officeDocument/2006/relationships/viewProps" Target="viewProps.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slide" Target="slides/slide107.xml"/><Relationship Id="rId115" Type="http://schemas.openxmlformats.org/officeDocument/2006/relationships/slide" Target="slides/slide112.xml"/><Relationship Id="rId131" Type="http://schemas.openxmlformats.org/officeDocument/2006/relationships/font" Target="fonts/font15.fntdata"/><Relationship Id="rId136" Type="http://schemas.openxmlformats.org/officeDocument/2006/relationships/font" Target="fonts/font20.fntdata"/><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slide" Target="slides/slide102.xml"/><Relationship Id="rId126" Type="http://schemas.openxmlformats.org/officeDocument/2006/relationships/font" Target="fonts/font10.fntdata"/></Relationships>
</file>

<file path=ppt/diagrams/colors1.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6_4">
  <dgm:title val=""/>
  <dgm:desc val=""/>
  <dgm:catLst>
    <dgm:cat type="accent6" pri="11400"/>
  </dgm:catLst>
  <dgm:styleLbl name="node0">
    <dgm:fillClrLst meth="cycle">
      <a:schemeClr val="accent6">
        <a:shade val="60000"/>
      </a:schemeClr>
    </dgm:fillClrLst>
    <dgm:linClrLst meth="repeat">
      <a:schemeClr val="lt1"/>
    </dgm:linClrLst>
    <dgm:effectClrLst/>
    <dgm:txLinClrLst/>
    <dgm:txFillClrLst/>
    <dgm:txEffectClrLst/>
  </dgm:styleLbl>
  <dgm:styleLbl name="alignNode1">
    <dgm:fillClrLst meth="cycle">
      <a:schemeClr val="accent6">
        <a:shade val="50000"/>
      </a:schemeClr>
      <a:schemeClr val="accent6">
        <a:tint val="55000"/>
      </a:schemeClr>
    </dgm:fillClrLst>
    <dgm:linClrLst meth="cycle">
      <a:schemeClr val="accent6">
        <a:shade val="50000"/>
      </a:schemeClr>
      <a:schemeClr val="accent6">
        <a:tint val="55000"/>
      </a:schemeClr>
    </dgm:linClrLst>
    <dgm:effectClrLst/>
    <dgm:txLinClrLst/>
    <dgm:txFillClrLst/>
    <dgm:txEffectClrLst/>
  </dgm:styleLbl>
  <dgm:styleLbl name="node1">
    <dgm:fillClrLst meth="cycle">
      <a:schemeClr val="accent6">
        <a:shade val="50000"/>
      </a:schemeClr>
      <a:schemeClr val="accent6">
        <a:tint val="55000"/>
      </a:schemeClr>
    </dgm:fillClrLst>
    <dgm:linClrLst meth="repeat">
      <a:schemeClr val="lt1"/>
    </dgm:linClrLst>
    <dgm:effectClrLst/>
    <dgm:txLinClrLst/>
    <dgm:txFillClrLst/>
    <dgm:txEffectClrLst/>
  </dgm:styleLbl>
  <dgm:styleLbl name="lnNode1">
    <dgm:fillClrLst meth="cycle">
      <a:schemeClr val="accent6">
        <a:shade val="50000"/>
      </a:schemeClr>
      <a:schemeClr val="accent6">
        <a:tint val="55000"/>
      </a:schemeClr>
    </dgm:fillClrLst>
    <dgm:linClrLst meth="repeat">
      <a:schemeClr val="lt1"/>
    </dgm:linClrLst>
    <dgm:effectClrLst/>
    <dgm:txLinClrLst/>
    <dgm:txFillClrLst/>
    <dgm:txEffectClrLst/>
  </dgm:styleLbl>
  <dgm:styleLbl name="vennNode1">
    <dgm:fillClrLst meth="cycle">
      <a:schemeClr val="accent6">
        <a:shade val="80000"/>
        <a:alpha val="50000"/>
      </a:schemeClr>
      <a:schemeClr val="accent6">
        <a:tint val="50000"/>
        <a:alpha val="50000"/>
      </a:schemeClr>
    </dgm:fillClrLst>
    <dgm:linClrLst meth="repeat">
      <a:schemeClr val="lt1"/>
    </dgm:linClrLst>
    <dgm:effectClrLst/>
    <dgm:txLinClrLst/>
    <dgm:txFillClrLst/>
    <dgm:txEffectClrLst/>
  </dgm:styleLbl>
  <dgm:styleLbl name="node2">
    <dgm:fillClrLst>
      <a:schemeClr val="accent6">
        <a:shade val="80000"/>
      </a:schemeClr>
    </dgm:fillClrLst>
    <dgm:linClrLst meth="repeat">
      <a:schemeClr val="lt1"/>
    </dgm:linClrLst>
    <dgm:effectClrLst/>
    <dgm:txLinClrLst/>
    <dgm:txFillClrLst/>
    <dgm:txEffectClrLst/>
  </dgm:styleLbl>
  <dgm:styleLbl name="node3">
    <dgm:fillClrLst>
      <a:schemeClr val="accent6">
        <a:tint val="99000"/>
      </a:schemeClr>
    </dgm:fillClrLst>
    <dgm:linClrLst meth="repeat">
      <a:schemeClr val="lt1"/>
    </dgm:linClrLst>
    <dgm:effectClrLst/>
    <dgm:txLinClrLst/>
    <dgm:txFillClrLst/>
    <dgm:txEffectClrLst/>
  </dgm:styleLbl>
  <dgm:styleLbl name="node4">
    <dgm:fillClrLst>
      <a:schemeClr val="accent6">
        <a:tint val="70000"/>
      </a:schemeClr>
    </dgm:fillClrLst>
    <dgm:linClrLst meth="repeat">
      <a:schemeClr val="lt1"/>
    </dgm:linClrLst>
    <dgm:effectClrLst/>
    <dgm:txLinClrLst/>
    <dgm:txFillClrLst/>
    <dgm:txEffectClrLst/>
  </dgm:styleLbl>
  <dgm:styleLbl name="fg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fg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bg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sibTrans1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shade val="80000"/>
      </a:schemeClr>
    </dgm:fillClrLst>
    <dgm:linClrLst meth="repeat">
      <a:schemeClr val="lt1"/>
    </dgm:linClrLst>
    <dgm:effectClrLst/>
    <dgm:txLinClrLst/>
    <dgm:txFillClrLst/>
    <dgm:txEffectClrLst/>
  </dgm:styleLbl>
  <dgm:styleLbl name="asst1">
    <dgm:fillClrLst meth="repeat">
      <a:schemeClr val="accent6">
        <a:shade val="80000"/>
      </a:schemeClr>
    </dgm:fillClrLst>
    <dgm:linClrLst meth="repeat">
      <a:schemeClr val="lt1"/>
    </dgm:linClrLst>
    <dgm:effectClrLst/>
    <dgm:txLinClrLst/>
    <dgm:txFillClrLst/>
    <dgm:txEffectClrLst/>
  </dgm:styleLbl>
  <dgm:styleLbl name="asst2">
    <dgm:fillClrLst>
      <a:schemeClr val="accent6">
        <a:tint val="90000"/>
      </a:schemeClr>
    </dgm:fillClrLst>
    <dgm:linClrLst meth="repeat">
      <a:schemeClr val="lt1"/>
    </dgm:linClrLst>
    <dgm:effectClrLst/>
    <dgm:txLinClrLst/>
    <dgm:txFillClrLst/>
    <dgm:txEffectClrLst/>
  </dgm:styleLbl>
  <dgm:styleLbl name="asst3">
    <dgm:fillClrLst>
      <a:schemeClr val="accent6">
        <a:tint val="70000"/>
      </a:schemeClr>
    </dgm:fillClrLst>
    <dgm:linClrLst meth="repeat">
      <a:schemeClr val="lt1"/>
    </dgm:linClrLst>
    <dgm:effectClrLst/>
    <dgm:txLinClrLst/>
    <dgm:txFillClrLst/>
    <dgm:txEffectClrLst/>
  </dgm:styleLbl>
  <dgm:styleLbl name="asst4">
    <dgm:fillClrLst>
      <a:schemeClr val="accent6">
        <a:tint val="50000"/>
      </a:schemeClr>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shade val="80000"/>
      </a:schemeClr>
    </dgm:linClrLst>
    <dgm:effectClrLst/>
    <dgm:txLinClrLst/>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dk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a:tint val="90000"/>
      </a:schemeClr>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55000"/>
      </a:schemeClr>
    </dgm:fillClrLst>
    <dgm:linClrLst meth="repeat">
      <a:schemeClr val="accent6">
        <a:alpha val="90000"/>
        <a:tint val="55000"/>
      </a:schemeClr>
    </dgm:linClrLst>
    <dgm:effectClrLst/>
    <dgm:txLinClrLst/>
    <dgm:txFillClrLst meth="repeat">
      <a:schemeClr val="dk1"/>
    </dgm:txFillClrLst>
    <dgm:txEffectClrLst/>
  </dgm:styleLbl>
  <dgm:styleLbl name="alignAccFollowNode1">
    <dgm:fillClrLst meth="repeat">
      <a:schemeClr val="accent6">
        <a:alpha val="90000"/>
        <a:tint val="55000"/>
      </a:schemeClr>
    </dgm:fillClrLst>
    <dgm:linClrLst meth="repeat">
      <a:schemeClr val="accent6">
        <a:alpha val="90000"/>
        <a:tint val="55000"/>
      </a:schemeClr>
    </dgm:linClrLst>
    <dgm:effectClrLst/>
    <dgm:txLinClrLst/>
    <dgm:txFillClrLst meth="repeat">
      <a:schemeClr val="dk1"/>
    </dgm:txFillClrLst>
    <dgm:txEffectClrLst/>
  </dgm:styleLbl>
  <dgm:styleLbl name="bgAccFollowNode1">
    <dgm:fillClrLst meth="repeat">
      <a:schemeClr val="accent6">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50000"/>
      </a:schemeClr>
    </dgm:linClrLst>
    <dgm:effectClrLst/>
    <dgm:txLinClrLst/>
    <dgm:txFillClrLst meth="repeat">
      <a:schemeClr val="dk1"/>
    </dgm:txFillClrLst>
    <dgm:txEffectClrLst/>
  </dgm:styleLbl>
  <dgm:styleLbl name="bgShp">
    <dgm:fillClrLst meth="repeat">
      <a:schemeClr val="accent6">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55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6_4">
  <dgm:title val=""/>
  <dgm:desc val=""/>
  <dgm:catLst>
    <dgm:cat type="accent6" pri="11400"/>
  </dgm:catLst>
  <dgm:styleLbl name="node0">
    <dgm:fillClrLst meth="cycle">
      <a:schemeClr val="accent6">
        <a:shade val="60000"/>
      </a:schemeClr>
    </dgm:fillClrLst>
    <dgm:linClrLst meth="repeat">
      <a:schemeClr val="lt1"/>
    </dgm:linClrLst>
    <dgm:effectClrLst/>
    <dgm:txLinClrLst/>
    <dgm:txFillClrLst/>
    <dgm:txEffectClrLst/>
  </dgm:styleLbl>
  <dgm:styleLbl name="alignNode1">
    <dgm:fillClrLst meth="cycle">
      <a:schemeClr val="accent6">
        <a:shade val="50000"/>
      </a:schemeClr>
      <a:schemeClr val="accent6">
        <a:tint val="55000"/>
      </a:schemeClr>
    </dgm:fillClrLst>
    <dgm:linClrLst meth="cycle">
      <a:schemeClr val="accent6">
        <a:shade val="50000"/>
      </a:schemeClr>
      <a:schemeClr val="accent6">
        <a:tint val="55000"/>
      </a:schemeClr>
    </dgm:linClrLst>
    <dgm:effectClrLst/>
    <dgm:txLinClrLst/>
    <dgm:txFillClrLst/>
    <dgm:txEffectClrLst/>
  </dgm:styleLbl>
  <dgm:styleLbl name="node1">
    <dgm:fillClrLst meth="cycle">
      <a:schemeClr val="accent6">
        <a:shade val="50000"/>
      </a:schemeClr>
      <a:schemeClr val="accent6">
        <a:tint val="55000"/>
      </a:schemeClr>
    </dgm:fillClrLst>
    <dgm:linClrLst meth="repeat">
      <a:schemeClr val="lt1"/>
    </dgm:linClrLst>
    <dgm:effectClrLst/>
    <dgm:txLinClrLst/>
    <dgm:txFillClrLst/>
    <dgm:txEffectClrLst/>
  </dgm:styleLbl>
  <dgm:styleLbl name="lnNode1">
    <dgm:fillClrLst meth="cycle">
      <a:schemeClr val="accent6">
        <a:shade val="50000"/>
      </a:schemeClr>
      <a:schemeClr val="accent6">
        <a:tint val="55000"/>
      </a:schemeClr>
    </dgm:fillClrLst>
    <dgm:linClrLst meth="repeat">
      <a:schemeClr val="lt1"/>
    </dgm:linClrLst>
    <dgm:effectClrLst/>
    <dgm:txLinClrLst/>
    <dgm:txFillClrLst/>
    <dgm:txEffectClrLst/>
  </dgm:styleLbl>
  <dgm:styleLbl name="vennNode1">
    <dgm:fillClrLst meth="cycle">
      <a:schemeClr val="accent6">
        <a:shade val="80000"/>
        <a:alpha val="50000"/>
      </a:schemeClr>
      <a:schemeClr val="accent6">
        <a:tint val="50000"/>
        <a:alpha val="50000"/>
      </a:schemeClr>
    </dgm:fillClrLst>
    <dgm:linClrLst meth="repeat">
      <a:schemeClr val="lt1"/>
    </dgm:linClrLst>
    <dgm:effectClrLst/>
    <dgm:txLinClrLst/>
    <dgm:txFillClrLst/>
    <dgm:txEffectClrLst/>
  </dgm:styleLbl>
  <dgm:styleLbl name="node2">
    <dgm:fillClrLst>
      <a:schemeClr val="accent6">
        <a:shade val="80000"/>
      </a:schemeClr>
    </dgm:fillClrLst>
    <dgm:linClrLst meth="repeat">
      <a:schemeClr val="lt1"/>
    </dgm:linClrLst>
    <dgm:effectClrLst/>
    <dgm:txLinClrLst/>
    <dgm:txFillClrLst/>
    <dgm:txEffectClrLst/>
  </dgm:styleLbl>
  <dgm:styleLbl name="node3">
    <dgm:fillClrLst>
      <a:schemeClr val="accent6">
        <a:tint val="99000"/>
      </a:schemeClr>
    </dgm:fillClrLst>
    <dgm:linClrLst meth="repeat">
      <a:schemeClr val="lt1"/>
    </dgm:linClrLst>
    <dgm:effectClrLst/>
    <dgm:txLinClrLst/>
    <dgm:txFillClrLst/>
    <dgm:txEffectClrLst/>
  </dgm:styleLbl>
  <dgm:styleLbl name="node4">
    <dgm:fillClrLst>
      <a:schemeClr val="accent6">
        <a:tint val="70000"/>
      </a:schemeClr>
    </dgm:fillClrLst>
    <dgm:linClrLst meth="repeat">
      <a:schemeClr val="lt1"/>
    </dgm:linClrLst>
    <dgm:effectClrLst/>
    <dgm:txLinClrLst/>
    <dgm:txFillClrLst/>
    <dgm:txEffectClrLst/>
  </dgm:styleLbl>
  <dgm:styleLbl name="fg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fg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bg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sibTrans1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shade val="80000"/>
      </a:schemeClr>
    </dgm:fillClrLst>
    <dgm:linClrLst meth="repeat">
      <a:schemeClr val="lt1"/>
    </dgm:linClrLst>
    <dgm:effectClrLst/>
    <dgm:txLinClrLst/>
    <dgm:txFillClrLst/>
    <dgm:txEffectClrLst/>
  </dgm:styleLbl>
  <dgm:styleLbl name="asst1">
    <dgm:fillClrLst meth="repeat">
      <a:schemeClr val="accent6">
        <a:shade val="80000"/>
      </a:schemeClr>
    </dgm:fillClrLst>
    <dgm:linClrLst meth="repeat">
      <a:schemeClr val="lt1"/>
    </dgm:linClrLst>
    <dgm:effectClrLst/>
    <dgm:txLinClrLst/>
    <dgm:txFillClrLst/>
    <dgm:txEffectClrLst/>
  </dgm:styleLbl>
  <dgm:styleLbl name="asst2">
    <dgm:fillClrLst>
      <a:schemeClr val="accent6">
        <a:tint val="90000"/>
      </a:schemeClr>
    </dgm:fillClrLst>
    <dgm:linClrLst meth="repeat">
      <a:schemeClr val="lt1"/>
    </dgm:linClrLst>
    <dgm:effectClrLst/>
    <dgm:txLinClrLst/>
    <dgm:txFillClrLst/>
    <dgm:txEffectClrLst/>
  </dgm:styleLbl>
  <dgm:styleLbl name="asst3">
    <dgm:fillClrLst>
      <a:schemeClr val="accent6">
        <a:tint val="70000"/>
      </a:schemeClr>
    </dgm:fillClrLst>
    <dgm:linClrLst meth="repeat">
      <a:schemeClr val="lt1"/>
    </dgm:linClrLst>
    <dgm:effectClrLst/>
    <dgm:txLinClrLst/>
    <dgm:txFillClrLst/>
    <dgm:txEffectClrLst/>
  </dgm:styleLbl>
  <dgm:styleLbl name="asst4">
    <dgm:fillClrLst>
      <a:schemeClr val="accent6">
        <a:tint val="50000"/>
      </a:schemeClr>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shade val="80000"/>
      </a:schemeClr>
    </dgm:linClrLst>
    <dgm:effectClrLst/>
    <dgm:txLinClrLst/>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dk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a:tint val="90000"/>
      </a:schemeClr>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55000"/>
      </a:schemeClr>
    </dgm:fillClrLst>
    <dgm:linClrLst meth="repeat">
      <a:schemeClr val="accent6">
        <a:alpha val="90000"/>
        <a:tint val="55000"/>
      </a:schemeClr>
    </dgm:linClrLst>
    <dgm:effectClrLst/>
    <dgm:txLinClrLst/>
    <dgm:txFillClrLst meth="repeat">
      <a:schemeClr val="dk1"/>
    </dgm:txFillClrLst>
    <dgm:txEffectClrLst/>
  </dgm:styleLbl>
  <dgm:styleLbl name="alignAccFollowNode1">
    <dgm:fillClrLst meth="repeat">
      <a:schemeClr val="accent6">
        <a:alpha val="90000"/>
        <a:tint val="55000"/>
      </a:schemeClr>
    </dgm:fillClrLst>
    <dgm:linClrLst meth="repeat">
      <a:schemeClr val="accent6">
        <a:alpha val="90000"/>
        <a:tint val="55000"/>
      </a:schemeClr>
    </dgm:linClrLst>
    <dgm:effectClrLst/>
    <dgm:txLinClrLst/>
    <dgm:txFillClrLst meth="repeat">
      <a:schemeClr val="dk1"/>
    </dgm:txFillClrLst>
    <dgm:txEffectClrLst/>
  </dgm:styleLbl>
  <dgm:styleLbl name="bgAccFollowNode1">
    <dgm:fillClrLst meth="repeat">
      <a:schemeClr val="accent6">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50000"/>
      </a:schemeClr>
    </dgm:linClrLst>
    <dgm:effectClrLst/>
    <dgm:txLinClrLst/>
    <dgm:txFillClrLst meth="repeat">
      <a:schemeClr val="dk1"/>
    </dgm:txFillClrLst>
    <dgm:txEffectClrLst/>
  </dgm:styleLbl>
  <dgm:styleLbl name="bgShp">
    <dgm:fillClrLst meth="repeat">
      <a:schemeClr val="accent6">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55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6_4">
  <dgm:title val=""/>
  <dgm:desc val=""/>
  <dgm:catLst>
    <dgm:cat type="accent6" pri="11400"/>
  </dgm:catLst>
  <dgm:styleLbl name="node0">
    <dgm:fillClrLst meth="cycle">
      <a:schemeClr val="accent6">
        <a:shade val="60000"/>
      </a:schemeClr>
    </dgm:fillClrLst>
    <dgm:linClrLst meth="repeat">
      <a:schemeClr val="lt1"/>
    </dgm:linClrLst>
    <dgm:effectClrLst/>
    <dgm:txLinClrLst/>
    <dgm:txFillClrLst/>
    <dgm:txEffectClrLst/>
  </dgm:styleLbl>
  <dgm:styleLbl name="alignNode1">
    <dgm:fillClrLst meth="cycle">
      <a:schemeClr val="accent6">
        <a:shade val="50000"/>
      </a:schemeClr>
      <a:schemeClr val="accent6">
        <a:tint val="55000"/>
      </a:schemeClr>
    </dgm:fillClrLst>
    <dgm:linClrLst meth="cycle">
      <a:schemeClr val="accent6">
        <a:shade val="50000"/>
      </a:schemeClr>
      <a:schemeClr val="accent6">
        <a:tint val="55000"/>
      </a:schemeClr>
    </dgm:linClrLst>
    <dgm:effectClrLst/>
    <dgm:txLinClrLst/>
    <dgm:txFillClrLst/>
    <dgm:txEffectClrLst/>
  </dgm:styleLbl>
  <dgm:styleLbl name="node1">
    <dgm:fillClrLst meth="cycle">
      <a:schemeClr val="accent6">
        <a:shade val="50000"/>
      </a:schemeClr>
      <a:schemeClr val="accent6">
        <a:tint val="55000"/>
      </a:schemeClr>
    </dgm:fillClrLst>
    <dgm:linClrLst meth="repeat">
      <a:schemeClr val="lt1"/>
    </dgm:linClrLst>
    <dgm:effectClrLst/>
    <dgm:txLinClrLst/>
    <dgm:txFillClrLst/>
    <dgm:txEffectClrLst/>
  </dgm:styleLbl>
  <dgm:styleLbl name="lnNode1">
    <dgm:fillClrLst meth="cycle">
      <a:schemeClr val="accent6">
        <a:shade val="50000"/>
      </a:schemeClr>
      <a:schemeClr val="accent6">
        <a:tint val="55000"/>
      </a:schemeClr>
    </dgm:fillClrLst>
    <dgm:linClrLst meth="repeat">
      <a:schemeClr val="lt1"/>
    </dgm:linClrLst>
    <dgm:effectClrLst/>
    <dgm:txLinClrLst/>
    <dgm:txFillClrLst/>
    <dgm:txEffectClrLst/>
  </dgm:styleLbl>
  <dgm:styleLbl name="vennNode1">
    <dgm:fillClrLst meth="cycle">
      <a:schemeClr val="accent6">
        <a:shade val="80000"/>
        <a:alpha val="50000"/>
      </a:schemeClr>
      <a:schemeClr val="accent6">
        <a:tint val="50000"/>
        <a:alpha val="50000"/>
      </a:schemeClr>
    </dgm:fillClrLst>
    <dgm:linClrLst meth="repeat">
      <a:schemeClr val="lt1"/>
    </dgm:linClrLst>
    <dgm:effectClrLst/>
    <dgm:txLinClrLst/>
    <dgm:txFillClrLst/>
    <dgm:txEffectClrLst/>
  </dgm:styleLbl>
  <dgm:styleLbl name="node2">
    <dgm:fillClrLst>
      <a:schemeClr val="accent6">
        <a:shade val="80000"/>
      </a:schemeClr>
    </dgm:fillClrLst>
    <dgm:linClrLst meth="repeat">
      <a:schemeClr val="lt1"/>
    </dgm:linClrLst>
    <dgm:effectClrLst/>
    <dgm:txLinClrLst/>
    <dgm:txFillClrLst/>
    <dgm:txEffectClrLst/>
  </dgm:styleLbl>
  <dgm:styleLbl name="node3">
    <dgm:fillClrLst>
      <a:schemeClr val="accent6">
        <a:tint val="99000"/>
      </a:schemeClr>
    </dgm:fillClrLst>
    <dgm:linClrLst meth="repeat">
      <a:schemeClr val="lt1"/>
    </dgm:linClrLst>
    <dgm:effectClrLst/>
    <dgm:txLinClrLst/>
    <dgm:txFillClrLst/>
    <dgm:txEffectClrLst/>
  </dgm:styleLbl>
  <dgm:styleLbl name="node4">
    <dgm:fillClrLst>
      <a:schemeClr val="accent6">
        <a:tint val="70000"/>
      </a:schemeClr>
    </dgm:fillClrLst>
    <dgm:linClrLst meth="repeat">
      <a:schemeClr val="lt1"/>
    </dgm:linClrLst>
    <dgm:effectClrLst/>
    <dgm:txLinClrLst/>
    <dgm:txFillClrLst/>
    <dgm:txEffectClrLst/>
  </dgm:styleLbl>
  <dgm:styleLbl name="fg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fg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bg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sibTrans1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shade val="80000"/>
      </a:schemeClr>
    </dgm:fillClrLst>
    <dgm:linClrLst meth="repeat">
      <a:schemeClr val="lt1"/>
    </dgm:linClrLst>
    <dgm:effectClrLst/>
    <dgm:txLinClrLst/>
    <dgm:txFillClrLst/>
    <dgm:txEffectClrLst/>
  </dgm:styleLbl>
  <dgm:styleLbl name="asst1">
    <dgm:fillClrLst meth="repeat">
      <a:schemeClr val="accent6">
        <a:shade val="80000"/>
      </a:schemeClr>
    </dgm:fillClrLst>
    <dgm:linClrLst meth="repeat">
      <a:schemeClr val="lt1"/>
    </dgm:linClrLst>
    <dgm:effectClrLst/>
    <dgm:txLinClrLst/>
    <dgm:txFillClrLst/>
    <dgm:txEffectClrLst/>
  </dgm:styleLbl>
  <dgm:styleLbl name="asst2">
    <dgm:fillClrLst>
      <a:schemeClr val="accent6">
        <a:tint val="90000"/>
      </a:schemeClr>
    </dgm:fillClrLst>
    <dgm:linClrLst meth="repeat">
      <a:schemeClr val="lt1"/>
    </dgm:linClrLst>
    <dgm:effectClrLst/>
    <dgm:txLinClrLst/>
    <dgm:txFillClrLst/>
    <dgm:txEffectClrLst/>
  </dgm:styleLbl>
  <dgm:styleLbl name="asst3">
    <dgm:fillClrLst>
      <a:schemeClr val="accent6">
        <a:tint val="70000"/>
      </a:schemeClr>
    </dgm:fillClrLst>
    <dgm:linClrLst meth="repeat">
      <a:schemeClr val="lt1"/>
    </dgm:linClrLst>
    <dgm:effectClrLst/>
    <dgm:txLinClrLst/>
    <dgm:txFillClrLst/>
    <dgm:txEffectClrLst/>
  </dgm:styleLbl>
  <dgm:styleLbl name="asst4">
    <dgm:fillClrLst>
      <a:schemeClr val="accent6">
        <a:tint val="50000"/>
      </a:schemeClr>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shade val="80000"/>
      </a:schemeClr>
    </dgm:linClrLst>
    <dgm:effectClrLst/>
    <dgm:txLinClrLst/>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dk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a:tint val="90000"/>
      </a:schemeClr>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55000"/>
      </a:schemeClr>
    </dgm:fillClrLst>
    <dgm:linClrLst meth="repeat">
      <a:schemeClr val="accent6">
        <a:alpha val="90000"/>
        <a:tint val="55000"/>
      </a:schemeClr>
    </dgm:linClrLst>
    <dgm:effectClrLst/>
    <dgm:txLinClrLst/>
    <dgm:txFillClrLst meth="repeat">
      <a:schemeClr val="dk1"/>
    </dgm:txFillClrLst>
    <dgm:txEffectClrLst/>
  </dgm:styleLbl>
  <dgm:styleLbl name="alignAccFollowNode1">
    <dgm:fillClrLst meth="repeat">
      <a:schemeClr val="accent6">
        <a:alpha val="90000"/>
        <a:tint val="55000"/>
      </a:schemeClr>
    </dgm:fillClrLst>
    <dgm:linClrLst meth="repeat">
      <a:schemeClr val="accent6">
        <a:alpha val="90000"/>
        <a:tint val="55000"/>
      </a:schemeClr>
    </dgm:linClrLst>
    <dgm:effectClrLst/>
    <dgm:txLinClrLst/>
    <dgm:txFillClrLst meth="repeat">
      <a:schemeClr val="dk1"/>
    </dgm:txFillClrLst>
    <dgm:txEffectClrLst/>
  </dgm:styleLbl>
  <dgm:styleLbl name="bgAccFollowNode1">
    <dgm:fillClrLst meth="repeat">
      <a:schemeClr val="accent6">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50000"/>
      </a:schemeClr>
    </dgm:linClrLst>
    <dgm:effectClrLst/>
    <dgm:txLinClrLst/>
    <dgm:txFillClrLst meth="repeat">
      <a:schemeClr val="dk1"/>
    </dgm:txFillClrLst>
    <dgm:txEffectClrLst/>
  </dgm:styleLbl>
  <dgm:styleLbl name="bgShp">
    <dgm:fillClrLst meth="repeat">
      <a:schemeClr val="accent6">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55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44A09C6-1A45-4E59-BC35-D74730E4DF7B}" type="doc">
      <dgm:prSet loTypeId="urn:microsoft.com/office/officeart/2005/8/layout/vList6" loCatId="process" qsTypeId="urn:microsoft.com/office/officeart/2005/8/quickstyle/3d1" qsCatId="3D" csTypeId="urn:microsoft.com/office/officeart/2005/8/colors/accent6_2" csCatId="accent6" phldr="1"/>
      <dgm:spPr/>
      <dgm:t>
        <a:bodyPr/>
        <a:lstStyle/>
        <a:p>
          <a:endParaRPr lang="zh-CN" altLang="en-US"/>
        </a:p>
      </dgm:t>
    </dgm:pt>
    <dgm:pt modelId="{1AF02B1F-2ECE-43D1-8909-BA61F010E3B2}">
      <dgm:prSet phldrT="[Text]"/>
      <dgm:spPr/>
      <dgm:t>
        <a:bodyPr/>
        <a:lstStyle/>
        <a:p>
          <a:r>
            <a:rPr lang="en-US" altLang="zh-CN" dirty="0" err="1" smtClean="0"/>
            <a:t>Butch’s</a:t>
          </a:r>
          <a:r>
            <a:rPr lang="en-US" altLang="zh-CN" dirty="0" smtClean="0"/>
            <a:t> action</a:t>
          </a:r>
          <a:endParaRPr lang="zh-CN" altLang="en-US" dirty="0"/>
        </a:p>
      </dgm:t>
    </dgm:pt>
    <dgm:pt modelId="{306991F7-FF38-46F9-9E41-1828B49B1C3A}" type="parTrans" cxnId="{11FF56E0-FD6D-4E6E-BFCD-1429B0A34D52}">
      <dgm:prSet/>
      <dgm:spPr/>
      <dgm:t>
        <a:bodyPr/>
        <a:lstStyle/>
        <a:p>
          <a:endParaRPr lang="zh-CN" altLang="en-US"/>
        </a:p>
      </dgm:t>
    </dgm:pt>
    <dgm:pt modelId="{4662D719-60EB-4B4E-99E4-12C85CBD51C5}" type="sibTrans" cxnId="{11FF56E0-FD6D-4E6E-BFCD-1429B0A34D52}">
      <dgm:prSet/>
      <dgm:spPr/>
      <dgm:t>
        <a:bodyPr/>
        <a:lstStyle/>
        <a:p>
          <a:endParaRPr lang="zh-CN" altLang="en-US"/>
        </a:p>
      </dgm:t>
    </dgm:pt>
    <dgm:pt modelId="{20825386-C0D0-48E5-9F64-240A3953BF9E}">
      <dgm:prSet phldrT="[Text]"/>
      <dgm:spPr/>
      <dgm:t>
        <a:bodyPr/>
        <a:lstStyle/>
        <a:p>
          <a:r>
            <a:rPr lang="en-US" altLang="zh-CN" dirty="0" smtClean="0"/>
            <a:t>Author’s response</a:t>
          </a:r>
          <a:endParaRPr lang="zh-CN" altLang="en-US" dirty="0"/>
        </a:p>
      </dgm:t>
    </dgm:pt>
    <dgm:pt modelId="{BD437A51-67F7-4847-A5F8-C844C737B41E}" type="sibTrans" cxnId="{429856A4-65B5-46F2-96E1-5528CE5BBE19}">
      <dgm:prSet/>
      <dgm:spPr/>
      <dgm:t>
        <a:bodyPr/>
        <a:lstStyle/>
        <a:p>
          <a:endParaRPr lang="zh-CN" altLang="en-US"/>
        </a:p>
      </dgm:t>
    </dgm:pt>
    <dgm:pt modelId="{9C10BAE1-E52E-4DF8-8E2C-7AEEC17391C4}" type="parTrans" cxnId="{429856A4-65B5-46F2-96E1-5528CE5BBE19}">
      <dgm:prSet/>
      <dgm:spPr/>
      <dgm:t>
        <a:bodyPr/>
        <a:lstStyle/>
        <a:p>
          <a:endParaRPr lang="zh-CN" altLang="en-US"/>
        </a:p>
      </dgm:t>
    </dgm:pt>
    <dgm:pt modelId="{BD698869-3994-420A-A8AD-A745E503565B}" type="pres">
      <dgm:prSet presAssocID="{144A09C6-1A45-4E59-BC35-D74730E4DF7B}" presName="Name0" presStyleCnt="0">
        <dgm:presLayoutVars>
          <dgm:dir/>
          <dgm:animLvl val="lvl"/>
          <dgm:resizeHandles/>
        </dgm:presLayoutVars>
      </dgm:prSet>
      <dgm:spPr/>
      <dgm:t>
        <a:bodyPr/>
        <a:lstStyle/>
        <a:p>
          <a:endParaRPr lang="zh-CN" altLang="en-US"/>
        </a:p>
      </dgm:t>
    </dgm:pt>
    <dgm:pt modelId="{559A3CD4-7C98-4599-A73A-8CAC3DC1940C}" type="pres">
      <dgm:prSet presAssocID="{1AF02B1F-2ECE-43D1-8909-BA61F010E3B2}" presName="linNode" presStyleCnt="0"/>
      <dgm:spPr/>
    </dgm:pt>
    <dgm:pt modelId="{74E54066-761B-4E52-9C67-C097FD7EFFAF}" type="pres">
      <dgm:prSet presAssocID="{1AF02B1F-2ECE-43D1-8909-BA61F010E3B2}" presName="parentShp" presStyleLbl="node1" presStyleIdx="0" presStyleCnt="2" custScaleX="66270" custScaleY="107704" custLinFactNeighborX="-253" custLinFactNeighborY="-811">
        <dgm:presLayoutVars>
          <dgm:bulletEnabled val="1"/>
        </dgm:presLayoutVars>
      </dgm:prSet>
      <dgm:spPr/>
      <dgm:t>
        <a:bodyPr/>
        <a:lstStyle/>
        <a:p>
          <a:endParaRPr lang="zh-CN" altLang="en-US"/>
        </a:p>
      </dgm:t>
    </dgm:pt>
    <dgm:pt modelId="{C0B176A8-CC94-412D-B45A-312DE8E909E8}" type="pres">
      <dgm:prSet presAssocID="{1AF02B1F-2ECE-43D1-8909-BA61F010E3B2}" presName="childShp" presStyleLbl="bgAccFollowNode1" presStyleIdx="0" presStyleCnt="2" custScaleX="101963" custScaleY="205609" custLinFactNeighborX="-198" custLinFactNeighborY="-157">
        <dgm:presLayoutVars>
          <dgm:bulletEnabled val="1"/>
        </dgm:presLayoutVars>
      </dgm:prSet>
      <dgm:spPr>
        <a:solidFill>
          <a:schemeClr val="bg1"/>
        </a:solidFill>
        <a:ln w="19050">
          <a:solidFill>
            <a:schemeClr val="accent6">
              <a:lumMod val="75000"/>
            </a:schemeClr>
          </a:solidFill>
          <a:prstDash val="lgDashDot"/>
        </a:ln>
        <a:effectLst>
          <a:outerShdw blurRad="50800" dist="38100" dir="5400000" algn="t" rotWithShape="0">
            <a:prstClr val="black">
              <a:alpha val="40000"/>
            </a:prstClr>
          </a:outerShdw>
        </a:effectLst>
      </dgm:spPr>
      <dgm:t>
        <a:bodyPr/>
        <a:lstStyle/>
        <a:p>
          <a:endParaRPr lang="zh-CN" altLang="en-US"/>
        </a:p>
      </dgm:t>
    </dgm:pt>
    <dgm:pt modelId="{FE67B83D-7308-43CD-B946-6A2ED56B6518}" type="pres">
      <dgm:prSet presAssocID="{4662D719-60EB-4B4E-99E4-12C85CBD51C5}" presName="spacing" presStyleCnt="0"/>
      <dgm:spPr/>
    </dgm:pt>
    <dgm:pt modelId="{252EFDEB-5DEF-4590-A7AA-3B7645F87919}" type="pres">
      <dgm:prSet presAssocID="{20825386-C0D0-48E5-9F64-240A3953BF9E}" presName="linNode" presStyleCnt="0"/>
      <dgm:spPr/>
    </dgm:pt>
    <dgm:pt modelId="{825E6959-0E05-45B5-AB3B-98A3D1DFAF02}" type="pres">
      <dgm:prSet presAssocID="{20825386-C0D0-48E5-9F64-240A3953BF9E}" presName="parentShp" presStyleLbl="node1" presStyleIdx="1" presStyleCnt="2" custScaleX="66433" custScaleY="109239">
        <dgm:presLayoutVars>
          <dgm:bulletEnabled val="1"/>
        </dgm:presLayoutVars>
      </dgm:prSet>
      <dgm:spPr/>
      <dgm:t>
        <a:bodyPr/>
        <a:lstStyle/>
        <a:p>
          <a:endParaRPr lang="zh-CN" altLang="en-US"/>
        </a:p>
      </dgm:t>
    </dgm:pt>
    <dgm:pt modelId="{D6F04753-CB08-45F1-9264-B1A52066CD87}" type="pres">
      <dgm:prSet presAssocID="{20825386-C0D0-48E5-9F64-240A3953BF9E}" presName="childShp" presStyleLbl="bgAccFollowNode1" presStyleIdx="1" presStyleCnt="2" custScaleY="202451">
        <dgm:presLayoutVars>
          <dgm:bulletEnabled val="1"/>
        </dgm:presLayoutVars>
      </dgm:prSet>
      <dgm:spPr>
        <a:solidFill>
          <a:schemeClr val="bg1">
            <a:alpha val="90000"/>
          </a:schemeClr>
        </a:solidFill>
        <a:ln w="19050">
          <a:solidFill>
            <a:schemeClr val="accent6">
              <a:lumMod val="75000"/>
              <a:alpha val="90000"/>
            </a:schemeClr>
          </a:solidFill>
          <a:prstDash val="dashDot"/>
        </a:ln>
      </dgm:spPr>
      <dgm:t>
        <a:bodyPr/>
        <a:lstStyle/>
        <a:p>
          <a:endParaRPr lang="zh-CN" altLang="en-US"/>
        </a:p>
      </dgm:t>
    </dgm:pt>
  </dgm:ptLst>
  <dgm:cxnLst>
    <dgm:cxn modelId="{429856A4-65B5-46F2-96E1-5528CE5BBE19}" srcId="{144A09C6-1A45-4E59-BC35-D74730E4DF7B}" destId="{20825386-C0D0-48E5-9F64-240A3953BF9E}" srcOrd="1" destOrd="0" parTransId="{9C10BAE1-E52E-4DF8-8E2C-7AEEC17391C4}" sibTransId="{BD437A51-67F7-4847-A5F8-C844C737B41E}"/>
    <dgm:cxn modelId="{D2FAEC61-9678-4B5C-9641-4CF4D3D3F165}" type="presOf" srcId="{144A09C6-1A45-4E59-BC35-D74730E4DF7B}" destId="{BD698869-3994-420A-A8AD-A745E503565B}" srcOrd="0" destOrd="0" presId="urn:microsoft.com/office/officeart/2005/8/layout/vList6"/>
    <dgm:cxn modelId="{A31755A7-ABBC-454E-943B-C6E255551C42}" type="presOf" srcId="{1AF02B1F-2ECE-43D1-8909-BA61F010E3B2}" destId="{74E54066-761B-4E52-9C67-C097FD7EFFAF}" srcOrd="0" destOrd="0" presId="urn:microsoft.com/office/officeart/2005/8/layout/vList6"/>
    <dgm:cxn modelId="{11FF56E0-FD6D-4E6E-BFCD-1429B0A34D52}" srcId="{144A09C6-1A45-4E59-BC35-D74730E4DF7B}" destId="{1AF02B1F-2ECE-43D1-8909-BA61F010E3B2}" srcOrd="0" destOrd="0" parTransId="{306991F7-FF38-46F9-9E41-1828B49B1C3A}" sibTransId="{4662D719-60EB-4B4E-99E4-12C85CBD51C5}"/>
    <dgm:cxn modelId="{CEA3E000-8CC3-4A8D-98D3-7E4273A9D70A}" type="presOf" srcId="{20825386-C0D0-48E5-9F64-240A3953BF9E}" destId="{825E6959-0E05-45B5-AB3B-98A3D1DFAF02}" srcOrd="0" destOrd="0" presId="urn:microsoft.com/office/officeart/2005/8/layout/vList6"/>
    <dgm:cxn modelId="{6F73D24E-BA51-4091-81F8-F2020A1E53B5}" type="presParOf" srcId="{BD698869-3994-420A-A8AD-A745E503565B}" destId="{559A3CD4-7C98-4599-A73A-8CAC3DC1940C}" srcOrd="0" destOrd="0" presId="urn:microsoft.com/office/officeart/2005/8/layout/vList6"/>
    <dgm:cxn modelId="{C41B0C06-2F82-4788-BB56-CA20397D9DDB}" type="presParOf" srcId="{559A3CD4-7C98-4599-A73A-8CAC3DC1940C}" destId="{74E54066-761B-4E52-9C67-C097FD7EFFAF}" srcOrd="0" destOrd="0" presId="urn:microsoft.com/office/officeart/2005/8/layout/vList6"/>
    <dgm:cxn modelId="{70D17865-0E4D-4045-A0F6-A3DAD86CA0A7}" type="presParOf" srcId="{559A3CD4-7C98-4599-A73A-8CAC3DC1940C}" destId="{C0B176A8-CC94-412D-B45A-312DE8E909E8}" srcOrd="1" destOrd="0" presId="urn:microsoft.com/office/officeart/2005/8/layout/vList6"/>
    <dgm:cxn modelId="{E02FD390-8040-4DFE-9DB7-EB3D7BF7A52B}" type="presParOf" srcId="{BD698869-3994-420A-A8AD-A745E503565B}" destId="{FE67B83D-7308-43CD-B946-6A2ED56B6518}" srcOrd="1" destOrd="0" presId="urn:microsoft.com/office/officeart/2005/8/layout/vList6"/>
    <dgm:cxn modelId="{5A040329-886A-48C9-851B-8050638FEDA9}" type="presParOf" srcId="{BD698869-3994-420A-A8AD-A745E503565B}" destId="{252EFDEB-5DEF-4590-A7AA-3B7645F87919}" srcOrd="2" destOrd="0" presId="urn:microsoft.com/office/officeart/2005/8/layout/vList6"/>
    <dgm:cxn modelId="{4B0751F9-3EA7-4B44-A74E-C2092DA683CB}" type="presParOf" srcId="{252EFDEB-5DEF-4590-A7AA-3B7645F87919}" destId="{825E6959-0E05-45B5-AB3B-98A3D1DFAF02}" srcOrd="0" destOrd="0" presId="urn:microsoft.com/office/officeart/2005/8/layout/vList6"/>
    <dgm:cxn modelId="{2022E0AB-FD95-495B-82F4-742C6CBF5B67}" type="presParOf" srcId="{252EFDEB-5DEF-4590-A7AA-3B7645F87919}" destId="{D6F04753-CB08-45F1-9264-B1A52066CD87}" srcOrd="1" destOrd="0" presId="urn:microsoft.com/office/officeart/2005/8/layout/vList6"/>
  </dgm:cxnLst>
  <dgm:bg/>
  <dgm:whole/>
  <dgm:extLst>
    <a:ext uri="http://schemas.microsoft.com/office/drawing/2008/diagram">
      <dsp:dataModelExt xmlns=""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ED6CC69-A27A-454B-B062-7B36DE9F4568}" type="doc">
      <dgm:prSet loTypeId="urn:microsoft.com/office/officeart/2005/8/layout/hProcess9" loCatId="process" qsTypeId="urn:microsoft.com/office/officeart/2005/8/quickstyle/3d2" qsCatId="3D" csTypeId="urn:microsoft.com/office/officeart/2005/8/colors/accent6_4" csCatId="accent6" phldr="1"/>
      <dgm:spPr/>
    </dgm:pt>
    <dgm:pt modelId="{A52904F5-7E46-4F26-B7D3-AE36263AB1AC}">
      <dgm:prSet phldrT="[Text]"/>
      <dgm:spPr/>
      <dgm:t>
        <a:bodyPr/>
        <a:lstStyle/>
        <a:p>
          <a:r>
            <a:rPr lang="en-US" altLang="zh-CN" dirty="0" smtClean="0">
              <a:latin typeface="Helvetica" pitchFamily="34" charset="0"/>
              <a:cs typeface="Helvetica" pitchFamily="34" charset="0"/>
            </a:rPr>
            <a:t>What happened to Butch?</a:t>
          </a:r>
          <a:endParaRPr lang="zh-CN" altLang="en-US" dirty="0">
            <a:latin typeface="Helvetica" pitchFamily="34" charset="0"/>
            <a:cs typeface="Helvetica" pitchFamily="34" charset="0"/>
          </a:endParaRPr>
        </a:p>
      </dgm:t>
    </dgm:pt>
    <dgm:pt modelId="{7981F761-317A-45B3-9E63-8C6DF2BE00F0}" type="parTrans" cxnId="{B91FB1E9-AA36-45D1-94A3-26372B2A957F}">
      <dgm:prSet/>
      <dgm:spPr/>
      <dgm:t>
        <a:bodyPr/>
        <a:lstStyle/>
        <a:p>
          <a:endParaRPr lang="zh-CN" altLang="en-US">
            <a:latin typeface="Helvetica" pitchFamily="34" charset="0"/>
            <a:cs typeface="Helvetica" pitchFamily="34" charset="0"/>
          </a:endParaRPr>
        </a:p>
      </dgm:t>
    </dgm:pt>
    <dgm:pt modelId="{5FFAB133-876F-443B-A02A-C7A572A94E7A}" type="sibTrans" cxnId="{B91FB1E9-AA36-45D1-94A3-26372B2A957F}">
      <dgm:prSet/>
      <dgm:spPr/>
      <dgm:t>
        <a:bodyPr/>
        <a:lstStyle/>
        <a:p>
          <a:endParaRPr lang="zh-CN" altLang="en-US">
            <a:latin typeface="Helvetica" pitchFamily="34" charset="0"/>
            <a:cs typeface="Helvetica" pitchFamily="34" charset="0"/>
          </a:endParaRPr>
        </a:p>
      </dgm:t>
    </dgm:pt>
    <dgm:pt modelId="{F55BFE54-929E-48FB-A008-1DEE7508B578}">
      <dgm:prSet phldrT="[Text]"/>
      <dgm:spPr/>
      <dgm:t>
        <a:bodyPr/>
        <a:lstStyle/>
        <a:p>
          <a:r>
            <a:rPr lang="en-US" altLang="zh-CN" dirty="0" smtClean="0">
              <a:latin typeface="Helvetica" pitchFamily="34" charset="0"/>
              <a:cs typeface="Helvetica" pitchFamily="34" charset="0"/>
            </a:rPr>
            <a:t>What did the author do for him?</a:t>
          </a:r>
          <a:endParaRPr lang="zh-CN" altLang="en-US" dirty="0">
            <a:latin typeface="Helvetica" pitchFamily="34" charset="0"/>
            <a:cs typeface="Helvetica" pitchFamily="34" charset="0"/>
          </a:endParaRPr>
        </a:p>
      </dgm:t>
    </dgm:pt>
    <dgm:pt modelId="{D4E89A26-F39F-4CCF-89CB-5B84A1B8820A}" type="parTrans" cxnId="{8072C51E-9766-4112-A481-1BC1D2918B2A}">
      <dgm:prSet/>
      <dgm:spPr/>
      <dgm:t>
        <a:bodyPr/>
        <a:lstStyle/>
        <a:p>
          <a:endParaRPr lang="zh-CN" altLang="en-US">
            <a:latin typeface="Helvetica" pitchFamily="34" charset="0"/>
            <a:cs typeface="Helvetica" pitchFamily="34" charset="0"/>
          </a:endParaRPr>
        </a:p>
      </dgm:t>
    </dgm:pt>
    <dgm:pt modelId="{BF69D565-926C-4BE7-8D16-15A5D7966AC1}" type="sibTrans" cxnId="{8072C51E-9766-4112-A481-1BC1D2918B2A}">
      <dgm:prSet/>
      <dgm:spPr/>
      <dgm:t>
        <a:bodyPr/>
        <a:lstStyle/>
        <a:p>
          <a:endParaRPr lang="zh-CN" altLang="en-US">
            <a:latin typeface="Helvetica" pitchFamily="34" charset="0"/>
            <a:cs typeface="Helvetica" pitchFamily="34" charset="0"/>
          </a:endParaRPr>
        </a:p>
      </dgm:t>
    </dgm:pt>
    <dgm:pt modelId="{06B58925-7DB0-4BD7-AE1C-6EF0973DB84D}">
      <dgm:prSet phldrT="[Text]"/>
      <dgm:spPr/>
      <dgm:t>
        <a:bodyPr/>
        <a:lstStyle/>
        <a:p>
          <a:r>
            <a:rPr lang="en-US" altLang="zh-CN" dirty="0" smtClean="0">
              <a:latin typeface="Helvetica" pitchFamily="34" charset="0"/>
              <a:cs typeface="Helvetica" pitchFamily="34" charset="0"/>
            </a:rPr>
            <a:t>What’s the result?</a:t>
          </a:r>
          <a:endParaRPr lang="zh-CN" altLang="en-US" dirty="0">
            <a:latin typeface="Helvetica" pitchFamily="34" charset="0"/>
            <a:cs typeface="Helvetica" pitchFamily="34" charset="0"/>
          </a:endParaRPr>
        </a:p>
      </dgm:t>
    </dgm:pt>
    <dgm:pt modelId="{C5AA4388-2745-488D-8447-720BA0B7BCFD}" type="parTrans" cxnId="{BD7DC297-A2A4-4BA4-BFC9-8FE3FC8C31EA}">
      <dgm:prSet/>
      <dgm:spPr/>
      <dgm:t>
        <a:bodyPr/>
        <a:lstStyle/>
        <a:p>
          <a:endParaRPr lang="zh-CN" altLang="en-US">
            <a:latin typeface="Helvetica" pitchFamily="34" charset="0"/>
            <a:cs typeface="Helvetica" pitchFamily="34" charset="0"/>
          </a:endParaRPr>
        </a:p>
      </dgm:t>
    </dgm:pt>
    <dgm:pt modelId="{18563689-0CF8-44DA-882D-57D7B3F94DC9}" type="sibTrans" cxnId="{BD7DC297-A2A4-4BA4-BFC9-8FE3FC8C31EA}">
      <dgm:prSet/>
      <dgm:spPr/>
      <dgm:t>
        <a:bodyPr/>
        <a:lstStyle/>
        <a:p>
          <a:endParaRPr lang="zh-CN" altLang="en-US">
            <a:latin typeface="Helvetica" pitchFamily="34" charset="0"/>
            <a:cs typeface="Helvetica" pitchFamily="34" charset="0"/>
          </a:endParaRPr>
        </a:p>
      </dgm:t>
    </dgm:pt>
    <dgm:pt modelId="{75955A05-86B3-400D-A335-BF583526359E}" type="pres">
      <dgm:prSet presAssocID="{7ED6CC69-A27A-454B-B062-7B36DE9F4568}" presName="CompostProcess" presStyleCnt="0">
        <dgm:presLayoutVars>
          <dgm:dir/>
          <dgm:resizeHandles val="exact"/>
        </dgm:presLayoutVars>
      </dgm:prSet>
      <dgm:spPr/>
    </dgm:pt>
    <dgm:pt modelId="{2B22C6F4-4BDF-424E-87DC-036D7D385957}" type="pres">
      <dgm:prSet presAssocID="{7ED6CC69-A27A-454B-B062-7B36DE9F4568}" presName="arrow" presStyleLbl="bgShp" presStyleIdx="0" presStyleCnt="1" custScaleX="117647"/>
      <dgm:spPr/>
    </dgm:pt>
    <dgm:pt modelId="{89A3ED5A-B5D9-4F72-B9DA-3BF487758C7A}" type="pres">
      <dgm:prSet presAssocID="{7ED6CC69-A27A-454B-B062-7B36DE9F4568}" presName="linearProcess" presStyleCnt="0"/>
      <dgm:spPr/>
    </dgm:pt>
    <dgm:pt modelId="{0F7058C6-DF4A-4BDD-80DF-554917D69482}" type="pres">
      <dgm:prSet presAssocID="{A52904F5-7E46-4F26-B7D3-AE36263AB1AC}" presName="textNode" presStyleLbl="node1" presStyleIdx="0" presStyleCnt="3">
        <dgm:presLayoutVars>
          <dgm:bulletEnabled val="1"/>
        </dgm:presLayoutVars>
      </dgm:prSet>
      <dgm:spPr/>
      <dgm:t>
        <a:bodyPr/>
        <a:lstStyle/>
        <a:p>
          <a:endParaRPr lang="zh-CN" altLang="en-US"/>
        </a:p>
      </dgm:t>
    </dgm:pt>
    <dgm:pt modelId="{D8E0FCF7-4542-4546-A8D0-C8EFE358895C}" type="pres">
      <dgm:prSet presAssocID="{5FFAB133-876F-443B-A02A-C7A572A94E7A}" presName="sibTrans" presStyleCnt="0"/>
      <dgm:spPr/>
    </dgm:pt>
    <dgm:pt modelId="{471324C7-F9B3-4817-B3A1-C402AAAC8D75}" type="pres">
      <dgm:prSet presAssocID="{F55BFE54-929E-48FB-A008-1DEE7508B578}" presName="textNode" presStyleLbl="node1" presStyleIdx="1" presStyleCnt="3">
        <dgm:presLayoutVars>
          <dgm:bulletEnabled val="1"/>
        </dgm:presLayoutVars>
      </dgm:prSet>
      <dgm:spPr/>
      <dgm:t>
        <a:bodyPr/>
        <a:lstStyle/>
        <a:p>
          <a:endParaRPr lang="zh-CN" altLang="en-US"/>
        </a:p>
      </dgm:t>
    </dgm:pt>
    <dgm:pt modelId="{8928BFCE-DB23-441B-9F41-D940AE189A07}" type="pres">
      <dgm:prSet presAssocID="{BF69D565-926C-4BE7-8D16-15A5D7966AC1}" presName="sibTrans" presStyleCnt="0"/>
      <dgm:spPr/>
    </dgm:pt>
    <dgm:pt modelId="{BDA02CBA-220D-4DFE-9AA7-75A4A78B69F6}" type="pres">
      <dgm:prSet presAssocID="{06B58925-7DB0-4BD7-AE1C-6EF0973DB84D}" presName="textNode" presStyleLbl="node1" presStyleIdx="2" presStyleCnt="3">
        <dgm:presLayoutVars>
          <dgm:bulletEnabled val="1"/>
        </dgm:presLayoutVars>
      </dgm:prSet>
      <dgm:spPr/>
      <dgm:t>
        <a:bodyPr/>
        <a:lstStyle/>
        <a:p>
          <a:endParaRPr lang="zh-CN" altLang="en-US"/>
        </a:p>
      </dgm:t>
    </dgm:pt>
  </dgm:ptLst>
  <dgm:cxnLst>
    <dgm:cxn modelId="{1FA12F67-DDB4-4F93-A8F0-77F6FDD3F003}" type="presOf" srcId="{7ED6CC69-A27A-454B-B062-7B36DE9F4568}" destId="{75955A05-86B3-400D-A335-BF583526359E}" srcOrd="0" destOrd="0" presId="urn:microsoft.com/office/officeart/2005/8/layout/hProcess9"/>
    <dgm:cxn modelId="{274ABF94-E585-4E6B-B712-48F011943FAF}" type="presOf" srcId="{F55BFE54-929E-48FB-A008-1DEE7508B578}" destId="{471324C7-F9B3-4817-B3A1-C402AAAC8D75}" srcOrd="0" destOrd="0" presId="urn:microsoft.com/office/officeart/2005/8/layout/hProcess9"/>
    <dgm:cxn modelId="{5337537F-E660-4E91-8A01-A7620291DA44}" type="presOf" srcId="{06B58925-7DB0-4BD7-AE1C-6EF0973DB84D}" destId="{BDA02CBA-220D-4DFE-9AA7-75A4A78B69F6}" srcOrd="0" destOrd="0" presId="urn:microsoft.com/office/officeart/2005/8/layout/hProcess9"/>
    <dgm:cxn modelId="{3C3830B1-A7A5-46EB-9178-8BE03A9F09F1}" type="presOf" srcId="{A52904F5-7E46-4F26-B7D3-AE36263AB1AC}" destId="{0F7058C6-DF4A-4BDD-80DF-554917D69482}" srcOrd="0" destOrd="0" presId="urn:microsoft.com/office/officeart/2005/8/layout/hProcess9"/>
    <dgm:cxn modelId="{B91FB1E9-AA36-45D1-94A3-26372B2A957F}" srcId="{7ED6CC69-A27A-454B-B062-7B36DE9F4568}" destId="{A52904F5-7E46-4F26-B7D3-AE36263AB1AC}" srcOrd="0" destOrd="0" parTransId="{7981F761-317A-45B3-9E63-8C6DF2BE00F0}" sibTransId="{5FFAB133-876F-443B-A02A-C7A572A94E7A}"/>
    <dgm:cxn modelId="{BD7DC297-A2A4-4BA4-BFC9-8FE3FC8C31EA}" srcId="{7ED6CC69-A27A-454B-B062-7B36DE9F4568}" destId="{06B58925-7DB0-4BD7-AE1C-6EF0973DB84D}" srcOrd="2" destOrd="0" parTransId="{C5AA4388-2745-488D-8447-720BA0B7BCFD}" sibTransId="{18563689-0CF8-44DA-882D-57D7B3F94DC9}"/>
    <dgm:cxn modelId="{8072C51E-9766-4112-A481-1BC1D2918B2A}" srcId="{7ED6CC69-A27A-454B-B062-7B36DE9F4568}" destId="{F55BFE54-929E-48FB-A008-1DEE7508B578}" srcOrd="1" destOrd="0" parTransId="{D4E89A26-F39F-4CCF-89CB-5B84A1B8820A}" sibTransId="{BF69D565-926C-4BE7-8D16-15A5D7966AC1}"/>
    <dgm:cxn modelId="{7FC9B2F1-75B2-4E26-ADC3-1901D619C1DC}" type="presParOf" srcId="{75955A05-86B3-400D-A335-BF583526359E}" destId="{2B22C6F4-4BDF-424E-87DC-036D7D385957}" srcOrd="0" destOrd="0" presId="urn:microsoft.com/office/officeart/2005/8/layout/hProcess9"/>
    <dgm:cxn modelId="{C8FE0240-BCA1-41EE-A9C5-A434D83A8468}" type="presParOf" srcId="{75955A05-86B3-400D-A335-BF583526359E}" destId="{89A3ED5A-B5D9-4F72-B9DA-3BF487758C7A}" srcOrd="1" destOrd="0" presId="urn:microsoft.com/office/officeart/2005/8/layout/hProcess9"/>
    <dgm:cxn modelId="{9F517561-1136-4F31-9193-615C036AE09E}" type="presParOf" srcId="{89A3ED5A-B5D9-4F72-B9DA-3BF487758C7A}" destId="{0F7058C6-DF4A-4BDD-80DF-554917D69482}" srcOrd="0" destOrd="0" presId="urn:microsoft.com/office/officeart/2005/8/layout/hProcess9"/>
    <dgm:cxn modelId="{CF223193-5539-4B26-A303-64FE64B22B21}" type="presParOf" srcId="{89A3ED5A-B5D9-4F72-B9DA-3BF487758C7A}" destId="{D8E0FCF7-4542-4546-A8D0-C8EFE358895C}" srcOrd="1" destOrd="0" presId="urn:microsoft.com/office/officeart/2005/8/layout/hProcess9"/>
    <dgm:cxn modelId="{206327F5-7130-4FF8-846B-B3FD1EBD16D0}" type="presParOf" srcId="{89A3ED5A-B5D9-4F72-B9DA-3BF487758C7A}" destId="{471324C7-F9B3-4817-B3A1-C402AAAC8D75}" srcOrd="2" destOrd="0" presId="urn:microsoft.com/office/officeart/2005/8/layout/hProcess9"/>
    <dgm:cxn modelId="{995E52D0-CD37-4C40-A443-AB9B25207A8C}" type="presParOf" srcId="{89A3ED5A-B5D9-4F72-B9DA-3BF487758C7A}" destId="{8928BFCE-DB23-441B-9F41-D940AE189A07}" srcOrd="3" destOrd="0" presId="urn:microsoft.com/office/officeart/2005/8/layout/hProcess9"/>
    <dgm:cxn modelId="{301D47E0-7488-42FB-BBC4-9AE2864836E6}" type="presParOf" srcId="{89A3ED5A-B5D9-4F72-B9DA-3BF487758C7A}" destId="{BDA02CBA-220D-4DFE-9AA7-75A4A78B69F6}" srcOrd="4" destOrd="0" presId="urn:microsoft.com/office/officeart/2005/8/layout/hProcess9"/>
  </dgm:cxnLst>
  <dgm:bg/>
  <dgm:whole/>
  <dgm:extLst>
    <a:ext uri="http://schemas.microsoft.com/office/drawing/2008/diagram">
      <dsp:dataModelExt xmlns=""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ED6CC69-A27A-454B-B062-7B36DE9F4568}" type="doc">
      <dgm:prSet loTypeId="urn:microsoft.com/office/officeart/2005/8/layout/hProcess9" loCatId="process" qsTypeId="urn:microsoft.com/office/officeart/2005/8/quickstyle/3d2" qsCatId="3D" csTypeId="urn:microsoft.com/office/officeart/2005/8/colors/accent6_4" csCatId="accent6" phldr="1"/>
      <dgm:spPr/>
    </dgm:pt>
    <dgm:pt modelId="{A52904F5-7E46-4F26-B7D3-AE36263AB1AC}">
      <dgm:prSet phldrT="[Text]"/>
      <dgm:spPr/>
      <dgm:t>
        <a:bodyPr/>
        <a:lstStyle/>
        <a:p>
          <a:r>
            <a:rPr lang="en-US" altLang="zh-CN" dirty="0" smtClean="0">
              <a:latin typeface="Helvetica" pitchFamily="34" charset="0"/>
              <a:cs typeface="Helvetica" pitchFamily="34" charset="0"/>
            </a:rPr>
            <a:t>What happened to Butch?</a:t>
          </a:r>
          <a:endParaRPr lang="zh-CN" altLang="en-US" dirty="0">
            <a:latin typeface="Helvetica" pitchFamily="34" charset="0"/>
            <a:cs typeface="Helvetica" pitchFamily="34" charset="0"/>
          </a:endParaRPr>
        </a:p>
      </dgm:t>
    </dgm:pt>
    <dgm:pt modelId="{7981F761-317A-45B3-9E63-8C6DF2BE00F0}" type="parTrans" cxnId="{B91FB1E9-AA36-45D1-94A3-26372B2A957F}">
      <dgm:prSet/>
      <dgm:spPr/>
      <dgm:t>
        <a:bodyPr/>
        <a:lstStyle/>
        <a:p>
          <a:endParaRPr lang="zh-CN" altLang="en-US">
            <a:latin typeface="Helvetica" pitchFamily="34" charset="0"/>
            <a:cs typeface="Helvetica" pitchFamily="34" charset="0"/>
          </a:endParaRPr>
        </a:p>
      </dgm:t>
    </dgm:pt>
    <dgm:pt modelId="{5FFAB133-876F-443B-A02A-C7A572A94E7A}" type="sibTrans" cxnId="{B91FB1E9-AA36-45D1-94A3-26372B2A957F}">
      <dgm:prSet/>
      <dgm:spPr/>
      <dgm:t>
        <a:bodyPr/>
        <a:lstStyle/>
        <a:p>
          <a:endParaRPr lang="zh-CN" altLang="en-US">
            <a:latin typeface="Helvetica" pitchFamily="34" charset="0"/>
            <a:cs typeface="Helvetica" pitchFamily="34" charset="0"/>
          </a:endParaRPr>
        </a:p>
      </dgm:t>
    </dgm:pt>
    <dgm:pt modelId="{F55BFE54-929E-48FB-A008-1DEE7508B578}">
      <dgm:prSet phldrT="[Text]"/>
      <dgm:spPr/>
      <dgm:t>
        <a:bodyPr/>
        <a:lstStyle/>
        <a:p>
          <a:r>
            <a:rPr lang="en-US" altLang="zh-CN" dirty="0" smtClean="0">
              <a:latin typeface="Helvetica" pitchFamily="34" charset="0"/>
              <a:cs typeface="Helvetica" pitchFamily="34" charset="0"/>
            </a:rPr>
            <a:t>What did the author do for him?</a:t>
          </a:r>
          <a:endParaRPr lang="zh-CN" altLang="en-US" dirty="0">
            <a:latin typeface="Helvetica" pitchFamily="34" charset="0"/>
            <a:cs typeface="Helvetica" pitchFamily="34" charset="0"/>
          </a:endParaRPr>
        </a:p>
      </dgm:t>
    </dgm:pt>
    <dgm:pt modelId="{D4E89A26-F39F-4CCF-89CB-5B84A1B8820A}" type="parTrans" cxnId="{8072C51E-9766-4112-A481-1BC1D2918B2A}">
      <dgm:prSet/>
      <dgm:spPr/>
      <dgm:t>
        <a:bodyPr/>
        <a:lstStyle/>
        <a:p>
          <a:endParaRPr lang="zh-CN" altLang="en-US">
            <a:latin typeface="Helvetica" pitchFamily="34" charset="0"/>
            <a:cs typeface="Helvetica" pitchFamily="34" charset="0"/>
          </a:endParaRPr>
        </a:p>
      </dgm:t>
    </dgm:pt>
    <dgm:pt modelId="{BF69D565-926C-4BE7-8D16-15A5D7966AC1}" type="sibTrans" cxnId="{8072C51E-9766-4112-A481-1BC1D2918B2A}">
      <dgm:prSet/>
      <dgm:spPr/>
      <dgm:t>
        <a:bodyPr/>
        <a:lstStyle/>
        <a:p>
          <a:endParaRPr lang="zh-CN" altLang="en-US">
            <a:latin typeface="Helvetica" pitchFamily="34" charset="0"/>
            <a:cs typeface="Helvetica" pitchFamily="34" charset="0"/>
          </a:endParaRPr>
        </a:p>
      </dgm:t>
    </dgm:pt>
    <dgm:pt modelId="{06B58925-7DB0-4BD7-AE1C-6EF0973DB84D}">
      <dgm:prSet phldrT="[Text]"/>
      <dgm:spPr/>
      <dgm:t>
        <a:bodyPr/>
        <a:lstStyle/>
        <a:p>
          <a:r>
            <a:rPr lang="en-US" altLang="zh-CN" dirty="0" smtClean="0">
              <a:latin typeface="Helvetica" pitchFamily="34" charset="0"/>
              <a:cs typeface="Helvetica" pitchFamily="34" charset="0"/>
            </a:rPr>
            <a:t>What’s the result?</a:t>
          </a:r>
          <a:endParaRPr lang="zh-CN" altLang="en-US" dirty="0">
            <a:latin typeface="Helvetica" pitchFamily="34" charset="0"/>
            <a:cs typeface="Helvetica" pitchFamily="34" charset="0"/>
          </a:endParaRPr>
        </a:p>
      </dgm:t>
    </dgm:pt>
    <dgm:pt modelId="{C5AA4388-2745-488D-8447-720BA0B7BCFD}" type="parTrans" cxnId="{BD7DC297-A2A4-4BA4-BFC9-8FE3FC8C31EA}">
      <dgm:prSet/>
      <dgm:spPr/>
      <dgm:t>
        <a:bodyPr/>
        <a:lstStyle/>
        <a:p>
          <a:endParaRPr lang="zh-CN" altLang="en-US">
            <a:latin typeface="Helvetica" pitchFamily="34" charset="0"/>
            <a:cs typeface="Helvetica" pitchFamily="34" charset="0"/>
          </a:endParaRPr>
        </a:p>
      </dgm:t>
    </dgm:pt>
    <dgm:pt modelId="{18563689-0CF8-44DA-882D-57D7B3F94DC9}" type="sibTrans" cxnId="{BD7DC297-A2A4-4BA4-BFC9-8FE3FC8C31EA}">
      <dgm:prSet/>
      <dgm:spPr/>
      <dgm:t>
        <a:bodyPr/>
        <a:lstStyle/>
        <a:p>
          <a:endParaRPr lang="zh-CN" altLang="en-US">
            <a:latin typeface="Helvetica" pitchFamily="34" charset="0"/>
            <a:cs typeface="Helvetica" pitchFamily="34" charset="0"/>
          </a:endParaRPr>
        </a:p>
      </dgm:t>
    </dgm:pt>
    <dgm:pt modelId="{75955A05-86B3-400D-A335-BF583526359E}" type="pres">
      <dgm:prSet presAssocID="{7ED6CC69-A27A-454B-B062-7B36DE9F4568}" presName="CompostProcess" presStyleCnt="0">
        <dgm:presLayoutVars>
          <dgm:dir/>
          <dgm:resizeHandles val="exact"/>
        </dgm:presLayoutVars>
      </dgm:prSet>
      <dgm:spPr/>
    </dgm:pt>
    <dgm:pt modelId="{2B22C6F4-4BDF-424E-87DC-036D7D385957}" type="pres">
      <dgm:prSet presAssocID="{7ED6CC69-A27A-454B-B062-7B36DE9F4568}" presName="arrow" presStyleLbl="bgShp" presStyleIdx="0" presStyleCnt="1" custScaleX="117647"/>
      <dgm:spPr/>
    </dgm:pt>
    <dgm:pt modelId="{89A3ED5A-B5D9-4F72-B9DA-3BF487758C7A}" type="pres">
      <dgm:prSet presAssocID="{7ED6CC69-A27A-454B-B062-7B36DE9F4568}" presName="linearProcess" presStyleCnt="0"/>
      <dgm:spPr/>
    </dgm:pt>
    <dgm:pt modelId="{0F7058C6-DF4A-4BDD-80DF-554917D69482}" type="pres">
      <dgm:prSet presAssocID="{A52904F5-7E46-4F26-B7D3-AE36263AB1AC}" presName="textNode" presStyleLbl="node1" presStyleIdx="0" presStyleCnt="3">
        <dgm:presLayoutVars>
          <dgm:bulletEnabled val="1"/>
        </dgm:presLayoutVars>
      </dgm:prSet>
      <dgm:spPr/>
      <dgm:t>
        <a:bodyPr/>
        <a:lstStyle/>
        <a:p>
          <a:endParaRPr lang="zh-CN" altLang="en-US"/>
        </a:p>
      </dgm:t>
    </dgm:pt>
    <dgm:pt modelId="{D8E0FCF7-4542-4546-A8D0-C8EFE358895C}" type="pres">
      <dgm:prSet presAssocID="{5FFAB133-876F-443B-A02A-C7A572A94E7A}" presName="sibTrans" presStyleCnt="0"/>
      <dgm:spPr/>
    </dgm:pt>
    <dgm:pt modelId="{471324C7-F9B3-4817-B3A1-C402AAAC8D75}" type="pres">
      <dgm:prSet presAssocID="{F55BFE54-929E-48FB-A008-1DEE7508B578}" presName="textNode" presStyleLbl="node1" presStyleIdx="1" presStyleCnt="3">
        <dgm:presLayoutVars>
          <dgm:bulletEnabled val="1"/>
        </dgm:presLayoutVars>
      </dgm:prSet>
      <dgm:spPr/>
      <dgm:t>
        <a:bodyPr/>
        <a:lstStyle/>
        <a:p>
          <a:endParaRPr lang="zh-CN" altLang="en-US"/>
        </a:p>
      </dgm:t>
    </dgm:pt>
    <dgm:pt modelId="{8928BFCE-DB23-441B-9F41-D940AE189A07}" type="pres">
      <dgm:prSet presAssocID="{BF69D565-926C-4BE7-8D16-15A5D7966AC1}" presName="sibTrans" presStyleCnt="0"/>
      <dgm:spPr/>
    </dgm:pt>
    <dgm:pt modelId="{BDA02CBA-220D-4DFE-9AA7-75A4A78B69F6}" type="pres">
      <dgm:prSet presAssocID="{06B58925-7DB0-4BD7-AE1C-6EF0973DB84D}" presName="textNode" presStyleLbl="node1" presStyleIdx="2" presStyleCnt="3">
        <dgm:presLayoutVars>
          <dgm:bulletEnabled val="1"/>
        </dgm:presLayoutVars>
      </dgm:prSet>
      <dgm:spPr/>
      <dgm:t>
        <a:bodyPr/>
        <a:lstStyle/>
        <a:p>
          <a:endParaRPr lang="zh-CN" altLang="en-US"/>
        </a:p>
      </dgm:t>
    </dgm:pt>
  </dgm:ptLst>
  <dgm:cxnLst>
    <dgm:cxn modelId="{AB876790-76F2-4146-9F46-CE220E114DA4}" type="presOf" srcId="{7ED6CC69-A27A-454B-B062-7B36DE9F4568}" destId="{75955A05-86B3-400D-A335-BF583526359E}" srcOrd="0" destOrd="0" presId="urn:microsoft.com/office/officeart/2005/8/layout/hProcess9"/>
    <dgm:cxn modelId="{8D10BEF8-777A-4914-9119-B70E7455E556}" type="presOf" srcId="{06B58925-7DB0-4BD7-AE1C-6EF0973DB84D}" destId="{BDA02CBA-220D-4DFE-9AA7-75A4A78B69F6}" srcOrd="0" destOrd="0" presId="urn:microsoft.com/office/officeart/2005/8/layout/hProcess9"/>
    <dgm:cxn modelId="{B91FB1E9-AA36-45D1-94A3-26372B2A957F}" srcId="{7ED6CC69-A27A-454B-B062-7B36DE9F4568}" destId="{A52904F5-7E46-4F26-B7D3-AE36263AB1AC}" srcOrd="0" destOrd="0" parTransId="{7981F761-317A-45B3-9E63-8C6DF2BE00F0}" sibTransId="{5FFAB133-876F-443B-A02A-C7A572A94E7A}"/>
    <dgm:cxn modelId="{76E7A6FD-A6B7-4CD1-B563-254A206CCD37}" type="presOf" srcId="{A52904F5-7E46-4F26-B7D3-AE36263AB1AC}" destId="{0F7058C6-DF4A-4BDD-80DF-554917D69482}" srcOrd="0" destOrd="0" presId="urn:microsoft.com/office/officeart/2005/8/layout/hProcess9"/>
    <dgm:cxn modelId="{BD7DC297-A2A4-4BA4-BFC9-8FE3FC8C31EA}" srcId="{7ED6CC69-A27A-454B-B062-7B36DE9F4568}" destId="{06B58925-7DB0-4BD7-AE1C-6EF0973DB84D}" srcOrd="2" destOrd="0" parTransId="{C5AA4388-2745-488D-8447-720BA0B7BCFD}" sibTransId="{18563689-0CF8-44DA-882D-57D7B3F94DC9}"/>
    <dgm:cxn modelId="{C4FA4EC9-44A8-4529-A9C0-D63069177FAC}" type="presOf" srcId="{F55BFE54-929E-48FB-A008-1DEE7508B578}" destId="{471324C7-F9B3-4817-B3A1-C402AAAC8D75}" srcOrd="0" destOrd="0" presId="urn:microsoft.com/office/officeart/2005/8/layout/hProcess9"/>
    <dgm:cxn modelId="{8072C51E-9766-4112-A481-1BC1D2918B2A}" srcId="{7ED6CC69-A27A-454B-B062-7B36DE9F4568}" destId="{F55BFE54-929E-48FB-A008-1DEE7508B578}" srcOrd="1" destOrd="0" parTransId="{D4E89A26-F39F-4CCF-89CB-5B84A1B8820A}" sibTransId="{BF69D565-926C-4BE7-8D16-15A5D7966AC1}"/>
    <dgm:cxn modelId="{6AC392F4-0867-40BA-8935-109122F32A86}" type="presParOf" srcId="{75955A05-86B3-400D-A335-BF583526359E}" destId="{2B22C6F4-4BDF-424E-87DC-036D7D385957}" srcOrd="0" destOrd="0" presId="urn:microsoft.com/office/officeart/2005/8/layout/hProcess9"/>
    <dgm:cxn modelId="{4D2E94C9-E18F-411C-B2A1-AE8AC17FE4CC}" type="presParOf" srcId="{75955A05-86B3-400D-A335-BF583526359E}" destId="{89A3ED5A-B5D9-4F72-B9DA-3BF487758C7A}" srcOrd="1" destOrd="0" presId="urn:microsoft.com/office/officeart/2005/8/layout/hProcess9"/>
    <dgm:cxn modelId="{ED02FBEC-9A28-489E-9C17-2F160F4621C5}" type="presParOf" srcId="{89A3ED5A-B5D9-4F72-B9DA-3BF487758C7A}" destId="{0F7058C6-DF4A-4BDD-80DF-554917D69482}" srcOrd="0" destOrd="0" presId="urn:microsoft.com/office/officeart/2005/8/layout/hProcess9"/>
    <dgm:cxn modelId="{F5CB74A4-B3BB-4189-A202-87070ED58DBF}" type="presParOf" srcId="{89A3ED5A-B5D9-4F72-B9DA-3BF487758C7A}" destId="{D8E0FCF7-4542-4546-A8D0-C8EFE358895C}" srcOrd="1" destOrd="0" presId="urn:microsoft.com/office/officeart/2005/8/layout/hProcess9"/>
    <dgm:cxn modelId="{0445747E-C808-42AC-9685-FD0BAF36D9C8}" type="presParOf" srcId="{89A3ED5A-B5D9-4F72-B9DA-3BF487758C7A}" destId="{471324C7-F9B3-4817-B3A1-C402AAAC8D75}" srcOrd="2" destOrd="0" presId="urn:microsoft.com/office/officeart/2005/8/layout/hProcess9"/>
    <dgm:cxn modelId="{F6031FF4-745E-41DD-B6EA-95D7EC69D955}" type="presParOf" srcId="{89A3ED5A-B5D9-4F72-B9DA-3BF487758C7A}" destId="{8928BFCE-DB23-441B-9F41-D940AE189A07}" srcOrd="3" destOrd="0" presId="urn:microsoft.com/office/officeart/2005/8/layout/hProcess9"/>
    <dgm:cxn modelId="{141802BE-12EE-4682-8976-27E2E6F4C3F0}" type="presParOf" srcId="{89A3ED5A-B5D9-4F72-B9DA-3BF487758C7A}" destId="{BDA02CBA-220D-4DFE-9AA7-75A4A78B69F6}" srcOrd="4" destOrd="0" presId="urn:microsoft.com/office/officeart/2005/8/layout/hProcess9"/>
  </dgm:cxnLst>
  <dgm:bg/>
  <dgm:whole/>
  <dgm:extLst>
    <a:ext uri="http://schemas.microsoft.com/office/drawing/2008/diagram">
      <dsp:dataModelExt xmlns="" xmlns:dsp="http://schemas.microsoft.com/office/drawing/2008/diagram" relId="rId9"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ED6CC69-A27A-454B-B062-7B36DE9F4568}" type="doc">
      <dgm:prSet loTypeId="urn:microsoft.com/office/officeart/2005/8/layout/hProcess9" loCatId="process" qsTypeId="urn:microsoft.com/office/officeart/2005/8/quickstyle/3d2" qsCatId="3D" csTypeId="urn:microsoft.com/office/officeart/2005/8/colors/accent6_4" csCatId="accent6" phldr="1"/>
      <dgm:spPr/>
    </dgm:pt>
    <dgm:pt modelId="{A52904F5-7E46-4F26-B7D3-AE36263AB1AC}">
      <dgm:prSet phldrT="[Text]"/>
      <dgm:spPr/>
      <dgm:t>
        <a:bodyPr/>
        <a:lstStyle/>
        <a:p>
          <a:r>
            <a:rPr lang="en-US" altLang="zh-CN" dirty="0" smtClean="0">
              <a:latin typeface="Helvetica" pitchFamily="34" charset="0"/>
              <a:cs typeface="Helvetica" pitchFamily="34" charset="0"/>
            </a:rPr>
            <a:t>What happened to Butch?</a:t>
          </a:r>
          <a:endParaRPr lang="zh-CN" altLang="en-US" dirty="0">
            <a:latin typeface="Helvetica" pitchFamily="34" charset="0"/>
            <a:cs typeface="Helvetica" pitchFamily="34" charset="0"/>
          </a:endParaRPr>
        </a:p>
      </dgm:t>
    </dgm:pt>
    <dgm:pt modelId="{7981F761-317A-45B3-9E63-8C6DF2BE00F0}" type="parTrans" cxnId="{B91FB1E9-AA36-45D1-94A3-26372B2A957F}">
      <dgm:prSet/>
      <dgm:spPr/>
      <dgm:t>
        <a:bodyPr/>
        <a:lstStyle/>
        <a:p>
          <a:endParaRPr lang="zh-CN" altLang="en-US">
            <a:latin typeface="Helvetica" pitchFamily="34" charset="0"/>
            <a:cs typeface="Helvetica" pitchFamily="34" charset="0"/>
          </a:endParaRPr>
        </a:p>
      </dgm:t>
    </dgm:pt>
    <dgm:pt modelId="{5FFAB133-876F-443B-A02A-C7A572A94E7A}" type="sibTrans" cxnId="{B91FB1E9-AA36-45D1-94A3-26372B2A957F}">
      <dgm:prSet/>
      <dgm:spPr/>
      <dgm:t>
        <a:bodyPr/>
        <a:lstStyle/>
        <a:p>
          <a:endParaRPr lang="zh-CN" altLang="en-US">
            <a:latin typeface="Helvetica" pitchFamily="34" charset="0"/>
            <a:cs typeface="Helvetica" pitchFamily="34" charset="0"/>
          </a:endParaRPr>
        </a:p>
      </dgm:t>
    </dgm:pt>
    <dgm:pt modelId="{F55BFE54-929E-48FB-A008-1DEE7508B578}">
      <dgm:prSet phldrT="[Text]"/>
      <dgm:spPr/>
      <dgm:t>
        <a:bodyPr/>
        <a:lstStyle/>
        <a:p>
          <a:r>
            <a:rPr lang="en-US" altLang="zh-CN" dirty="0" smtClean="0">
              <a:latin typeface="Helvetica" pitchFamily="34" charset="0"/>
              <a:cs typeface="Helvetica" pitchFamily="34" charset="0"/>
            </a:rPr>
            <a:t>What did the author do for him?</a:t>
          </a:r>
          <a:endParaRPr lang="zh-CN" altLang="en-US" dirty="0">
            <a:latin typeface="Helvetica" pitchFamily="34" charset="0"/>
            <a:cs typeface="Helvetica" pitchFamily="34" charset="0"/>
          </a:endParaRPr>
        </a:p>
      </dgm:t>
    </dgm:pt>
    <dgm:pt modelId="{D4E89A26-F39F-4CCF-89CB-5B84A1B8820A}" type="parTrans" cxnId="{8072C51E-9766-4112-A481-1BC1D2918B2A}">
      <dgm:prSet/>
      <dgm:spPr/>
      <dgm:t>
        <a:bodyPr/>
        <a:lstStyle/>
        <a:p>
          <a:endParaRPr lang="zh-CN" altLang="en-US">
            <a:latin typeface="Helvetica" pitchFamily="34" charset="0"/>
            <a:cs typeface="Helvetica" pitchFamily="34" charset="0"/>
          </a:endParaRPr>
        </a:p>
      </dgm:t>
    </dgm:pt>
    <dgm:pt modelId="{BF69D565-926C-4BE7-8D16-15A5D7966AC1}" type="sibTrans" cxnId="{8072C51E-9766-4112-A481-1BC1D2918B2A}">
      <dgm:prSet/>
      <dgm:spPr/>
      <dgm:t>
        <a:bodyPr/>
        <a:lstStyle/>
        <a:p>
          <a:endParaRPr lang="zh-CN" altLang="en-US">
            <a:latin typeface="Helvetica" pitchFamily="34" charset="0"/>
            <a:cs typeface="Helvetica" pitchFamily="34" charset="0"/>
          </a:endParaRPr>
        </a:p>
      </dgm:t>
    </dgm:pt>
    <dgm:pt modelId="{06B58925-7DB0-4BD7-AE1C-6EF0973DB84D}">
      <dgm:prSet phldrT="[Text]"/>
      <dgm:spPr/>
      <dgm:t>
        <a:bodyPr/>
        <a:lstStyle/>
        <a:p>
          <a:r>
            <a:rPr lang="en-US" altLang="zh-CN" dirty="0" smtClean="0">
              <a:latin typeface="Helvetica" pitchFamily="34" charset="0"/>
              <a:cs typeface="Helvetica" pitchFamily="34" charset="0"/>
            </a:rPr>
            <a:t>What’s the result?</a:t>
          </a:r>
          <a:endParaRPr lang="zh-CN" altLang="en-US" dirty="0">
            <a:latin typeface="Helvetica" pitchFamily="34" charset="0"/>
            <a:cs typeface="Helvetica" pitchFamily="34" charset="0"/>
          </a:endParaRPr>
        </a:p>
      </dgm:t>
    </dgm:pt>
    <dgm:pt modelId="{C5AA4388-2745-488D-8447-720BA0B7BCFD}" type="parTrans" cxnId="{BD7DC297-A2A4-4BA4-BFC9-8FE3FC8C31EA}">
      <dgm:prSet/>
      <dgm:spPr/>
      <dgm:t>
        <a:bodyPr/>
        <a:lstStyle/>
        <a:p>
          <a:endParaRPr lang="zh-CN" altLang="en-US">
            <a:latin typeface="Helvetica" pitchFamily="34" charset="0"/>
            <a:cs typeface="Helvetica" pitchFamily="34" charset="0"/>
          </a:endParaRPr>
        </a:p>
      </dgm:t>
    </dgm:pt>
    <dgm:pt modelId="{18563689-0CF8-44DA-882D-57D7B3F94DC9}" type="sibTrans" cxnId="{BD7DC297-A2A4-4BA4-BFC9-8FE3FC8C31EA}">
      <dgm:prSet/>
      <dgm:spPr/>
      <dgm:t>
        <a:bodyPr/>
        <a:lstStyle/>
        <a:p>
          <a:endParaRPr lang="zh-CN" altLang="en-US">
            <a:latin typeface="Helvetica" pitchFamily="34" charset="0"/>
            <a:cs typeface="Helvetica" pitchFamily="34" charset="0"/>
          </a:endParaRPr>
        </a:p>
      </dgm:t>
    </dgm:pt>
    <dgm:pt modelId="{75955A05-86B3-400D-A335-BF583526359E}" type="pres">
      <dgm:prSet presAssocID="{7ED6CC69-A27A-454B-B062-7B36DE9F4568}" presName="CompostProcess" presStyleCnt="0">
        <dgm:presLayoutVars>
          <dgm:dir/>
          <dgm:resizeHandles val="exact"/>
        </dgm:presLayoutVars>
      </dgm:prSet>
      <dgm:spPr/>
    </dgm:pt>
    <dgm:pt modelId="{2B22C6F4-4BDF-424E-87DC-036D7D385957}" type="pres">
      <dgm:prSet presAssocID="{7ED6CC69-A27A-454B-B062-7B36DE9F4568}" presName="arrow" presStyleLbl="bgShp" presStyleIdx="0" presStyleCnt="1" custScaleX="117647"/>
      <dgm:spPr/>
    </dgm:pt>
    <dgm:pt modelId="{89A3ED5A-B5D9-4F72-B9DA-3BF487758C7A}" type="pres">
      <dgm:prSet presAssocID="{7ED6CC69-A27A-454B-B062-7B36DE9F4568}" presName="linearProcess" presStyleCnt="0"/>
      <dgm:spPr/>
    </dgm:pt>
    <dgm:pt modelId="{0F7058C6-DF4A-4BDD-80DF-554917D69482}" type="pres">
      <dgm:prSet presAssocID="{A52904F5-7E46-4F26-B7D3-AE36263AB1AC}" presName="textNode" presStyleLbl="node1" presStyleIdx="0" presStyleCnt="3">
        <dgm:presLayoutVars>
          <dgm:bulletEnabled val="1"/>
        </dgm:presLayoutVars>
      </dgm:prSet>
      <dgm:spPr/>
      <dgm:t>
        <a:bodyPr/>
        <a:lstStyle/>
        <a:p>
          <a:endParaRPr lang="zh-CN" altLang="en-US"/>
        </a:p>
      </dgm:t>
    </dgm:pt>
    <dgm:pt modelId="{D8E0FCF7-4542-4546-A8D0-C8EFE358895C}" type="pres">
      <dgm:prSet presAssocID="{5FFAB133-876F-443B-A02A-C7A572A94E7A}" presName="sibTrans" presStyleCnt="0"/>
      <dgm:spPr/>
    </dgm:pt>
    <dgm:pt modelId="{471324C7-F9B3-4817-B3A1-C402AAAC8D75}" type="pres">
      <dgm:prSet presAssocID="{F55BFE54-929E-48FB-A008-1DEE7508B578}" presName="textNode" presStyleLbl="node1" presStyleIdx="1" presStyleCnt="3">
        <dgm:presLayoutVars>
          <dgm:bulletEnabled val="1"/>
        </dgm:presLayoutVars>
      </dgm:prSet>
      <dgm:spPr/>
      <dgm:t>
        <a:bodyPr/>
        <a:lstStyle/>
        <a:p>
          <a:endParaRPr lang="zh-CN" altLang="en-US"/>
        </a:p>
      </dgm:t>
    </dgm:pt>
    <dgm:pt modelId="{8928BFCE-DB23-441B-9F41-D940AE189A07}" type="pres">
      <dgm:prSet presAssocID="{BF69D565-926C-4BE7-8D16-15A5D7966AC1}" presName="sibTrans" presStyleCnt="0"/>
      <dgm:spPr/>
    </dgm:pt>
    <dgm:pt modelId="{BDA02CBA-220D-4DFE-9AA7-75A4A78B69F6}" type="pres">
      <dgm:prSet presAssocID="{06B58925-7DB0-4BD7-AE1C-6EF0973DB84D}" presName="textNode" presStyleLbl="node1" presStyleIdx="2" presStyleCnt="3">
        <dgm:presLayoutVars>
          <dgm:bulletEnabled val="1"/>
        </dgm:presLayoutVars>
      </dgm:prSet>
      <dgm:spPr/>
      <dgm:t>
        <a:bodyPr/>
        <a:lstStyle/>
        <a:p>
          <a:endParaRPr lang="zh-CN" altLang="en-US"/>
        </a:p>
      </dgm:t>
    </dgm:pt>
  </dgm:ptLst>
  <dgm:cxnLst>
    <dgm:cxn modelId="{71D1937D-BEA6-4BB2-8096-55AF2116BFB8}" type="presOf" srcId="{F55BFE54-929E-48FB-A008-1DEE7508B578}" destId="{471324C7-F9B3-4817-B3A1-C402AAAC8D75}" srcOrd="0" destOrd="0" presId="urn:microsoft.com/office/officeart/2005/8/layout/hProcess9"/>
    <dgm:cxn modelId="{8E6202D0-C341-4489-9E93-E127C2F48482}" type="presOf" srcId="{A52904F5-7E46-4F26-B7D3-AE36263AB1AC}" destId="{0F7058C6-DF4A-4BDD-80DF-554917D69482}" srcOrd="0" destOrd="0" presId="urn:microsoft.com/office/officeart/2005/8/layout/hProcess9"/>
    <dgm:cxn modelId="{0C750AD6-958E-481F-B8F0-0829FA67B028}" type="presOf" srcId="{7ED6CC69-A27A-454B-B062-7B36DE9F4568}" destId="{75955A05-86B3-400D-A335-BF583526359E}" srcOrd="0" destOrd="0" presId="urn:microsoft.com/office/officeart/2005/8/layout/hProcess9"/>
    <dgm:cxn modelId="{9639F058-6D22-48F2-A146-132F78A37C6F}" type="presOf" srcId="{06B58925-7DB0-4BD7-AE1C-6EF0973DB84D}" destId="{BDA02CBA-220D-4DFE-9AA7-75A4A78B69F6}" srcOrd="0" destOrd="0" presId="urn:microsoft.com/office/officeart/2005/8/layout/hProcess9"/>
    <dgm:cxn modelId="{B91FB1E9-AA36-45D1-94A3-26372B2A957F}" srcId="{7ED6CC69-A27A-454B-B062-7B36DE9F4568}" destId="{A52904F5-7E46-4F26-B7D3-AE36263AB1AC}" srcOrd="0" destOrd="0" parTransId="{7981F761-317A-45B3-9E63-8C6DF2BE00F0}" sibTransId="{5FFAB133-876F-443B-A02A-C7A572A94E7A}"/>
    <dgm:cxn modelId="{BD7DC297-A2A4-4BA4-BFC9-8FE3FC8C31EA}" srcId="{7ED6CC69-A27A-454B-B062-7B36DE9F4568}" destId="{06B58925-7DB0-4BD7-AE1C-6EF0973DB84D}" srcOrd="2" destOrd="0" parTransId="{C5AA4388-2745-488D-8447-720BA0B7BCFD}" sibTransId="{18563689-0CF8-44DA-882D-57D7B3F94DC9}"/>
    <dgm:cxn modelId="{8072C51E-9766-4112-A481-1BC1D2918B2A}" srcId="{7ED6CC69-A27A-454B-B062-7B36DE9F4568}" destId="{F55BFE54-929E-48FB-A008-1DEE7508B578}" srcOrd="1" destOrd="0" parTransId="{D4E89A26-F39F-4CCF-89CB-5B84A1B8820A}" sibTransId="{BF69D565-926C-4BE7-8D16-15A5D7966AC1}"/>
    <dgm:cxn modelId="{60BD256E-4F8F-4265-86B3-7DA6CF4EA112}" type="presParOf" srcId="{75955A05-86B3-400D-A335-BF583526359E}" destId="{2B22C6F4-4BDF-424E-87DC-036D7D385957}" srcOrd="0" destOrd="0" presId="urn:microsoft.com/office/officeart/2005/8/layout/hProcess9"/>
    <dgm:cxn modelId="{7540642C-3848-4EFA-8B57-279247EF6822}" type="presParOf" srcId="{75955A05-86B3-400D-A335-BF583526359E}" destId="{89A3ED5A-B5D9-4F72-B9DA-3BF487758C7A}" srcOrd="1" destOrd="0" presId="urn:microsoft.com/office/officeart/2005/8/layout/hProcess9"/>
    <dgm:cxn modelId="{745AE80A-538D-4141-A0C5-7E378D088BCF}" type="presParOf" srcId="{89A3ED5A-B5D9-4F72-B9DA-3BF487758C7A}" destId="{0F7058C6-DF4A-4BDD-80DF-554917D69482}" srcOrd="0" destOrd="0" presId="urn:microsoft.com/office/officeart/2005/8/layout/hProcess9"/>
    <dgm:cxn modelId="{385DB115-C3CF-47E6-AAFC-4059A2C9510C}" type="presParOf" srcId="{89A3ED5A-B5D9-4F72-B9DA-3BF487758C7A}" destId="{D8E0FCF7-4542-4546-A8D0-C8EFE358895C}" srcOrd="1" destOrd="0" presId="urn:microsoft.com/office/officeart/2005/8/layout/hProcess9"/>
    <dgm:cxn modelId="{B72805B5-7FBE-4D2A-AC20-B41406FF2623}" type="presParOf" srcId="{89A3ED5A-B5D9-4F72-B9DA-3BF487758C7A}" destId="{471324C7-F9B3-4817-B3A1-C402AAAC8D75}" srcOrd="2" destOrd="0" presId="urn:microsoft.com/office/officeart/2005/8/layout/hProcess9"/>
    <dgm:cxn modelId="{81CE9119-99FF-4D34-8194-FDA1ECA4F42E}" type="presParOf" srcId="{89A3ED5A-B5D9-4F72-B9DA-3BF487758C7A}" destId="{8928BFCE-DB23-441B-9F41-D940AE189A07}" srcOrd="3" destOrd="0" presId="urn:microsoft.com/office/officeart/2005/8/layout/hProcess9"/>
    <dgm:cxn modelId="{B87A5D31-30C6-4574-9A98-FEE4D4241942}" type="presParOf" srcId="{89A3ED5A-B5D9-4F72-B9DA-3BF487758C7A}" destId="{BDA02CBA-220D-4DFE-9AA7-75A4A78B69F6}" srcOrd="4" destOrd="0" presId="urn:microsoft.com/office/officeart/2005/8/layout/hProcess9"/>
  </dgm:cxnLst>
  <dgm:bg/>
  <dgm:whole/>
  <dgm:extLst>
    <a:ext uri="http://schemas.microsoft.com/office/drawing/2008/diagram">
      <dsp:dataModelExt xmlns=""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0B176A8-CC94-412D-B45A-312DE8E909E8}">
      <dsp:nvSpPr>
        <dsp:cNvPr id="0" name=""/>
        <dsp:cNvSpPr/>
      </dsp:nvSpPr>
      <dsp:spPr>
        <a:xfrm>
          <a:off x="2657850" y="61"/>
          <a:ext cx="4975001" cy="2087842"/>
        </a:xfrm>
        <a:prstGeom prst="rightArrow">
          <a:avLst>
            <a:gd name="adj1" fmla="val 75000"/>
            <a:gd name="adj2" fmla="val 50000"/>
          </a:avLst>
        </a:prstGeom>
        <a:solidFill>
          <a:schemeClr val="bg1"/>
        </a:solidFill>
        <a:ln w="19050" cap="flat" cmpd="sng" algn="ctr">
          <a:solidFill>
            <a:schemeClr val="accent6">
              <a:lumMod val="75000"/>
            </a:schemeClr>
          </a:solidFill>
          <a:prstDash val="lgDashDot"/>
        </a:ln>
        <a:effectLst>
          <a:outerShdw blurRad="50800" dist="38100" dir="5400000" algn="t" rotWithShape="0">
            <a:prstClr val="black">
              <a:alpha val="40000"/>
            </a:prst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74E54066-761B-4E52-9C67-C097FD7EFFAF}">
      <dsp:nvSpPr>
        <dsp:cNvPr id="0" name=""/>
        <dsp:cNvSpPr/>
      </dsp:nvSpPr>
      <dsp:spPr>
        <a:xfrm>
          <a:off x="496306" y="490505"/>
          <a:ext cx="2155640" cy="1093672"/>
        </a:xfrm>
        <a:prstGeom prst="roundRect">
          <a:avLst/>
        </a:prstGeom>
        <a:gradFill rotWithShape="0">
          <a:gsLst>
            <a:gs pos="0">
              <a:schemeClr val="accent6">
                <a:hueOff val="0"/>
                <a:satOff val="0"/>
                <a:lumOff val="0"/>
                <a:alphaOff val="0"/>
                <a:shade val="51000"/>
                <a:satMod val="130000"/>
              </a:schemeClr>
            </a:gs>
            <a:gs pos="80000">
              <a:schemeClr val="accent6">
                <a:hueOff val="0"/>
                <a:satOff val="0"/>
                <a:lumOff val="0"/>
                <a:alphaOff val="0"/>
                <a:shade val="93000"/>
                <a:satMod val="130000"/>
              </a:schemeClr>
            </a:gs>
            <a:gs pos="100000">
              <a:schemeClr val="accent6">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18110" tIns="59055" rIns="118110" bIns="59055" numCol="1" spcCol="1270" anchor="ctr" anchorCtr="0">
          <a:noAutofit/>
        </a:bodyPr>
        <a:lstStyle/>
        <a:p>
          <a:pPr lvl="0" algn="ctr" defTabSz="1377950">
            <a:lnSpc>
              <a:spcPct val="90000"/>
            </a:lnSpc>
            <a:spcBef>
              <a:spcPct val="0"/>
            </a:spcBef>
            <a:spcAft>
              <a:spcPct val="35000"/>
            </a:spcAft>
          </a:pPr>
          <a:r>
            <a:rPr lang="en-US" altLang="zh-CN" sz="3100" kern="1200" dirty="0" err="1" smtClean="0"/>
            <a:t>Butch’s</a:t>
          </a:r>
          <a:r>
            <a:rPr lang="en-US" altLang="zh-CN" sz="3100" kern="1200" dirty="0" smtClean="0"/>
            <a:t> action</a:t>
          </a:r>
          <a:endParaRPr lang="zh-CN" altLang="en-US" sz="3100" kern="1200" dirty="0"/>
        </a:p>
      </dsp:txBody>
      <dsp:txXfrm>
        <a:off x="549695" y="543894"/>
        <a:ext cx="2048862" cy="986894"/>
      </dsp:txXfrm>
    </dsp:sp>
    <dsp:sp modelId="{D6F04753-CB08-45F1-9264-B1A52066CD87}">
      <dsp:nvSpPr>
        <dsp:cNvPr id="0" name=""/>
        <dsp:cNvSpPr/>
      </dsp:nvSpPr>
      <dsp:spPr>
        <a:xfrm>
          <a:off x="2713503" y="2191042"/>
          <a:ext cx="4883992" cy="2055774"/>
        </a:xfrm>
        <a:prstGeom prst="rightArrow">
          <a:avLst>
            <a:gd name="adj1" fmla="val 75000"/>
            <a:gd name="adj2" fmla="val 50000"/>
          </a:avLst>
        </a:prstGeom>
        <a:solidFill>
          <a:schemeClr val="bg1">
            <a:alpha val="90000"/>
          </a:schemeClr>
        </a:solidFill>
        <a:ln w="19050" cap="flat" cmpd="sng" algn="ctr">
          <a:solidFill>
            <a:schemeClr val="accent6">
              <a:lumMod val="75000"/>
              <a:alpha val="90000"/>
            </a:schemeClr>
          </a:solidFill>
          <a:prstDash val="dashDot"/>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825E6959-0E05-45B5-AB3B-98A3D1DFAF02}">
      <dsp:nvSpPr>
        <dsp:cNvPr id="0" name=""/>
        <dsp:cNvSpPr/>
      </dsp:nvSpPr>
      <dsp:spPr>
        <a:xfrm>
          <a:off x="550448" y="2664299"/>
          <a:ext cx="2163055" cy="1109259"/>
        </a:xfrm>
        <a:prstGeom prst="roundRect">
          <a:avLst/>
        </a:prstGeom>
        <a:gradFill rotWithShape="0">
          <a:gsLst>
            <a:gs pos="0">
              <a:schemeClr val="accent6">
                <a:hueOff val="0"/>
                <a:satOff val="0"/>
                <a:lumOff val="0"/>
                <a:alphaOff val="0"/>
                <a:shade val="51000"/>
                <a:satMod val="130000"/>
              </a:schemeClr>
            </a:gs>
            <a:gs pos="80000">
              <a:schemeClr val="accent6">
                <a:hueOff val="0"/>
                <a:satOff val="0"/>
                <a:lumOff val="0"/>
                <a:alphaOff val="0"/>
                <a:shade val="93000"/>
                <a:satMod val="130000"/>
              </a:schemeClr>
            </a:gs>
            <a:gs pos="100000">
              <a:schemeClr val="accent6">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18110" tIns="59055" rIns="118110" bIns="59055" numCol="1" spcCol="1270" anchor="ctr" anchorCtr="0">
          <a:noAutofit/>
        </a:bodyPr>
        <a:lstStyle/>
        <a:p>
          <a:pPr lvl="0" algn="ctr" defTabSz="1377950">
            <a:lnSpc>
              <a:spcPct val="90000"/>
            </a:lnSpc>
            <a:spcBef>
              <a:spcPct val="0"/>
            </a:spcBef>
            <a:spcAft>
              <a:spcPct val="35000"/>
            </a:spcAft>
          </a:pPr>
          <a:r>
            <a:rPr lang="en-US" altLang="zh-CN" sz="3100" kern="1200" dirty="0" smtClean="0"/>
            <a:t>Author’s response</a:t>
          </a:r>
          <a:endParaRPr lang="zh-CN" altLang="en-US" sz="3100" kern="1200" dirty="0"/>
        </a:p>
      </dsp:txBody>
      <dsp:txXfrm>
        <a:off x="604598" y="2718449"/>
        <a:ext cx="2054755" cy="100095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22C6F4-4BDF-424E-87DC-036D7D385957}">
      <dsp:nvSpPr>
        <dsp:cNvPr id="0" name=""/>
        <dsp:cNvSpPr/>
      </dsp:nvSpPr>
      <dsp:spPr>
        <a:xfrm>
          <a:off x="1" y="0"/>
          <a:ext cx="6875459" cy="3456384"/>
        </a:xfrm>
        <a:prstGeom prst="rightArrow">
          <a:avLst/>
        </a:prstGeom>
        <a:gradFill rotWithShape="0">
          <a:gsLst>
            <a:gs pos="0">
              <a:schemeClr val="accent6">
                <a:tint val="55000"/>
                <a:hueOff val="0"/>
                <a:satOff val="0"/>
                <a:lumOff val="0"/>
                <a:alphaOff val="0"/>
                <a:shade val="51000"/>
                <a:satMod val="130000"/>
              </a:schemeClr>
            </a:gs>
            <a:gs pos="80000">
              <a:schemeClr val="accent6">
                <a:tint val="55000"/>
                <a:hueOff val="0"/>
                <a:satOff val="0"/>
                <a:lumOff val="0"/>
                <a:alphaOff val="0"/>
                <a:shade val="93000"/>
                <a:satMod val="130000"/>
              </a:schemeClr>
            </a:gs>
            <a:gs pos="100000">
              <a:schemeClr val="accent6">
                <a:tint val="55000"/>
                <a:hueOff val="0"/>
                <a:satOff val="0"/>
                <a:lumOff val="0"/>
                <a:alphaOff val="0"/>
                <a:shade val="94000"/>
                <a:satMod val="135000"/>
              </a:schemeClr>
            </a:gs>
          </a:gsLst>
          <a:lin ang="16200000" scaled="0"/>
        </a:gradFill>
        <a:ln>
          <a:noFill/>
        </a:ln>
        <a:effectLst/>
        <a:scene3d>
          <a:camera prst="orthographicFront"/>
          <a:lightRig rig="threePt" dir="t">
            <a:rot lat="0" lon="0" rev="7500000"/>
          </a:lightRig>
        </a:scene3d>
        <a:sp3d z="-152400" extrusionH="63500" prstMaterial="matte">
          <a:bevelT w="144450" h="6350" prst="relaxedInset"/>
          <a:contourClr>
            <a:schemeClr val="bg1"/>
          </a:contourClr>
        </a:sp3d>
      </dsp:spPr>
      <dsp:style>
        <a:lnRef idx="0">
          <a:scrgbClr r="0" g="0" b="0"/>
        </a:lnRef>
        <a:fillRef idx="3">
          <a:scrgbClr r="0" g="0" b="0"/>
        </a:fillRef>
        <a:effectRef idx="0">
          <a:scrgbClr r="0" g="0" b="0"/>
        </a:effectRef>
        <a:fontRef idx="minor"/>
      </dsp:style>
    </dsp:sp>
    <dsp:sp modelId="{0F7058C6-DF4A-4BDD-80DF-554917D69482}">
      <dsp:nvSpPr>
        <dsp:cNvPr id="0" name=""/>
        <dsp:cNvSpPr/>
      </dsp:nvSpPr>
      <dsp:spPr>
        <a:xfrm>
          <a:off x="232986" y="1036915"/>
          <a:ext cx="2062638" cy="1382553"/>
        </a:xfrm>
        <a:prstGeom prst="roundRect">
          <a:avLst/>
        </a:prstGeom>
        <a:gradFill rotWithShape="0">
          <a:gsLst>
            <a:gs pos="0">
              <a:schemeClr val="accent6">
                <a:shade val="50000"/>
                <a:hueOff val="0"/>
                <a:satOff val="0"/>
                <a:lumOff val="0"/>
                <a:alphaOff val="0"/>
                <a:shade val="51000"/>
                <a:satMod val="130000"/>
              </a:schemeClr>
            </a:gs>
            <a:gs pos="80000">
              <a:schemeClr val="accent6">
                <a:shade val="50000"/>
                <a:hueOff val="0"/>
                <a:satOff val="0"/>
                <a:lumOff val="0"/>
                <a:alphaOff val="0"/>
                <a:shade val="93000"/>
                <a:satMod val="130000"/>
              </a:schemeClr>
            </a:gs>
            <a:gs pos="100000">
              <a:schemeClr val="accent6">
                <a:shade val="5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US" altLang="zh-CN" sz="2600" kern="1200" dirty="0" smtClean="0">
              <a:latin typeface="Helvetica" pitchFamily="34" charset="0"/>
              <a:cs typeface="Helvetica" pitchFamily="34" charset="0"/>
            </a:rPr>
            <a:t>What happened to Butch?</a:t>
          </a:r>
          <a:endParaRPr lang="zh-CN" altLang="en-US" sz="2600" kern="1200" dirty="0">
            <a:latin typeface="Helvetica" pitchFamily="34" charset="0"/>
            <a:cs typeface="Helvetica" pitchFamily="34" charset="0"/>
          </a:endParaRPr>
        </a:p>
      </dsp:txBody>
      <dsp:txXfrm>
        <a:off x="300477" y="1104406"/>
        <a:ext cx="1927656" cy="1247571"/>
      </dsp:txXfrm>
    </dsp:sp>
    <dsp:sp modelId="{471324C7-F9B3-4817-B3A1-C402AAAC8D75}">
      <dsp:nvSpPr>
        <dsp:cNvPr id="0" name=""/>
        <dsp:cNvSpPr/>
      </dsp:nvSpPr>
      <dsp:spPr>
        <a:xfrm>
          <a:off x="2406412" y="1036915"/>
          <a:ext cx="2062638" cy="1382553"/>
        </a:xfrm>
        <a:prstGeom prst="roundRect">
          <a:avLst/>
        </a:prstGeom>
        <a:gradFill rotWithShape="0">
          <a:gsLst>
            <a:gs pos="0">
              <a:schemeClr val="accent6">
                <a:shade val="50000"/>
                <a:hueOff val="-307796"/>
                <a:satOff val="20520"/>
                <a:lumOff val="26790"/>
                <a:alphaOff val="0"/>
                <a:shade val="51000"/>
                <a:satMod val="130000"/>
              </a:schemeClr>
            </a:gs>
            <a:gs pos="80000">
              <a:schemeClr val="accent6">
                <a:shade val="50000"/>
                <a:hueOff val="-307796"/>
                <a:satOff val="20520"/>
                <a:lumOff val="26790"/>
                <a:alphaOff val="0"/>
                <a:shade val="93000"/>
                <a:satMod val="130000"/>
              </a:schemeClr>
            </a:gs>
            <a:gs pos="100000">
              <a:schemeClr val="accent6">
                <a:shade val="50000"/>
                <a:hueOff val="-307796"/>
                <a:satOff val="20520"/>
                <a:lumOff val="2679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US" altLang="zh-CN" sz="2600" kern="1200" dirty="0" smtClean="0">
              <a:latin typeface="Helvetica" pitchFamily="34" charset="0"/>
              <a:cs typeface="Helvetica" pitchFamily="34" charset="0"/>
            </a:rPr>
            <a:t>What did the author do for him?</a:t>
          </a:r>
          <a:endParaRPr lang="zh-CN" altLang="en-US" sz="2600" kern="1200" dirty="0">
            <a:latin typeface="Helvetica" pitchFamily="34" charset="0"/>
            <a:cs typeface="Helvetica" pitchFamily="34" charset="0"/>
          </a:endParaRPr>
        </a:p>
      </dsp:txBody>
      <dsp:txXfrm>
        <a:off x="2473903" y="1104406"/>
        <a:ext cx="1927656" cy="1247571"/>
      </dsp:txXfrm>
    </dsp:sp>
    <dsp:sp modelId="{BDA02CBA-220D-4DFE-9AA7-75A4A78B69F6}">
      <dsp:nvSpPr>
        <dsp:cNvPr id="0" name=""/>
        <dsp:cNvSpPr/>
      </dsp:nvSpPr>
      <dsp:spPr>
        <a:xfrm>
          <a:off x="4579837" y="1036915"/>
          <a:ext cx="2062638" cy="1382553"/>
        </a:xfrm>
        <a:prstGeom prst="roundRect">
          <a:avLst/>
        </a:prstGeom>
        <a:gradFill rotWithShape="0">
          <a:gsLst>
            <a:gs pos="0">
              <a:schemeClr val="accent6">
                <a:shade val="50000"/>
                <a:hueOff val="-307796"/>
                <a:satOff val="20520"/>
                <a:lumOff val="26790"/>
                <a:alphaOff val="0"/>
                <a:shade val="51000"/>
                <a:satMod val="130000"/>
              </a:schemeClr>
            </a:gs>
            <a:gs pos="80000">
              <a:schemeClr val="accent6">
                <a:shade val="50000"/>
                <a:hueOff val="-307796"/>
                <a:satOff val="20520"/>
                <a:lumOff val="26790"/>
                <a:alphaOff val="0"/>
                <a:shade val="93000"/>
                <a:satMod val="130000"/>
              </a:schemeClr>
            </a:gs>
            <a:gs pos="100000">
              <a:schemeClr val="accent6">
                <a:shade val="50000"/>
                <a:hueOff val="-307796"/>
                <a:satOff val="20520"/>
                <a:lumOff val="2679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US" altLang="zh-CN" sz="2600" kern="1200" dirty="0" smtClean="0">
              <a:latin typeface="Helvetica" pitchFamily="34" charset="0"/>
              <a:cs typeface="Helvetica" pitchFamily="34" charset="0"/>
            </a:rPr>
            <a:t>What’s the result?</a:t>
          </a:r>
          <a:endParaRPr lang="zh-CN" altLang="en-US" sz="2600" kern="1200" dirty="0">
            <a:latin typeface="Helvetica" pitchFamily="34" charset="0"/>
            <a:cs typeface="Helvetica" pitchFamily="34" charset="0"/>
          </a:endParaRPr>
        </a:p>
      </dsp:txBody>
      <dsp:txXfrm>
        <a:off x="4647328" y="1104406"/>
        <a:ext cx="1927656" cy="124757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22C6F4-4BDF-424E-87DC-036D7D385957}">
      <dsp:nvSpPr>
        <dsp:cNvPr id="0" name=""/>
        <dsp:cNvSpPr/>
      </dsp:nvSpPr>
      <dsp:spPr>
        <a:xfrm>
          <a:off x="1" y="0"/>
          <a:ext cx="6875459" cy="3456384"/>
        </a:xfrm>
        <a:prstGeom prst="rightArrow">
          <a:avLst/>
        </a:prstGeom>
        <a:gradFill rotWithShape="0">
          <a:gsLst>
            <a:gs pos="0">
              <a:schemeClr val="accent6">
                <a:tint val="55000"/>
                <a:hueOff val="0"/>
                <a:satOff val="0"/>
                <a:lumOff val="0"/>
                <a:alphaOff val="0"/>
                <a:shade val="51000"/>
                <a:satMod val="130000"/>
              </a:schemeClr>
            </a:gs>
            <a:gs pos="80000">
              <a:schemeClr val="accent6">
                <a:tint val="55000"/>
                <a:hueOff val="0"/>
                <a:satOff val="0"/>
                <a:lumOff val="0"/>
                <a:alphaOff val="0"/>
                <a:shade val="93000"/>
                <a:satMod val="130000"/>
              </a:schemeClr>
            </a:gs>
            <a:gs pos="100000">
              <a:schemeClr val="accent6">
                <a:tint val="55000"/>
                <a:hueOff val="0"/>
                <a:satOff val="0"/>
                <a:lumOff val="0"/>
                <a:alphaOff val="0"/>
                <a:shade val="94000"/>
                <a:satMod val="135000"/>
              </a:schemeClr>
            </a:gs>
          </a:gsLst>
          <a:lin ang="16200000" scaled="0"/>
        </a:gradFill>
        <a:ln>
          <a:noFill/>
        </a:ln>
        <a:effectLst/>
        <a:scene3d>
          <a:camera prst="orthographicFront"/>
          <a:lightRig rig="threePt" dir="t">
            <a:rot lat="0" lon="0" rev="7500000"/>
          </a:lightRig>
        </a:scene3d>
        <a:sp3d z="-152400" extrusionH="63500" prstMaterial="matte">
          <a:bevelT w="144450" h="6350" prst="relaxedInset"/>
          <a:contourClr>
            <a:schemeClr val="bg1"/>
          </a:contourClr>
        </a:sp3d>
      </dsp:spPr>
      <dsp:style>
        <a:lnRef idx="0">
          <a:scrgbClr r="0" g="0" b="0"/>
        </a:lnRef>
        <a:fillRef idx="3">
          <a:scrgbClr r="0" g="0" b="0"/>
        </a:fillRef>
        <a:effectRef idx="0">
          <a:scrgbClr r="0" g="0" b="0"/>
        </a:effectRef>
        <a:fontRef idx="minor"/>
      </dsp:style>
    </dsp:sp>
    <dsp:sp modelId="{0F7058C6-DF4A-4BDD-80DF-554917D69482}">
      <dsp:nvSpPr>
        <dsp:cNvPr id="0" name=""/>
        <dsp:cNvSpPr/>
      </dsp:nvSpPr>
      <dsp:spPr>
        <a:xfrm>
          <a:off x="232986" y="1036915"/>
          <a:ext cx="2062638" cy="1382553"/>
        </a:xfrm>
        <a:prstGeom prst="roundRect">
          <a:avLst/>
        </a:prstGeom>
        <a:gradFill rotWithShape="0">
          <a:gsLst>
            <a:gs pos="0">
              <a:schemeClr val="accent6">
                <a:shade val="50000"/>
                <a:hueOff val="0"/>
                <a:satOff val="0"/>
                <a:lumOff val="0"/>
                <a:alphaOff val="0"/>
                <a:shade val="51000"/>
                <a:satMod val="130000"/>
              </a:schemeClr>
            </a:gs>
            <a:gs pos="80000">
              <a:schemeClr val="accent6">
                <a:shade val="50000"/>
                <a:hueOff val="0"/>
                <a:satOff val="0"/>
                <a:lumOff val="0"/>
                <a:alphaOff val="0"/>
                <a:shade val="93000"/>
                <a:satMod val="130000"/>
              </a:schemeClr>
            </a:gs>
            <a:gs pos="100000">
              <a:schemeClr val="accent6">
                <a:shade val="5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US" altLang="zh-CN" sz="2600" kern="1200" dirty="0" smtClean="0">
              <a:latin typeface="Helvetica" pitchFamily="34" charset="0"/>
              <a:cs typeface="Helvetica" pitchFamily="34" charset="0"/>
            </a:rPr>
            <a:t>What happened to Butch?</a:t>
          </a:r>
          <a:endParaRPr lang="zh-CN" altLang="en-US" sz="2600" kern="1200" dirty="0">
            <a:latin typeface="Helvetica" pitchFamily="34" charset="0"/>
            <a:cs typeface="Helvetica" pitchFamily="34" charset="0"/>
          </a:endParaRPr>
        </a:p>
      </dsp:txBody>
      <dsp:txXfrm>
        <a:off x="300477" y="1104406"/>
        <a:ext cx="1927656" cy="1247571"/>
      </dsp:txXfrm>
    </dsp:sp>
    <dsp:sp modelId="{471324C7-F9B3-4817-B3A1-C402AAAC8D75}">
      <dsp:nvSpPr>
        <dsp:cNvPr id="0" name=""/>
        <dsp:cNvSpPr/>
      </dsp:nvSpPr>
      <dsp:spPr>
        <a:xfrm>
          <a:off x="2406412" y="1036915"/>
          <a:ext cx="2062638" cy="1382553"/>
        </a:xfrm>
        <a:prstGeom prst="roundRect">
          <a:avLst/>
        </a:prstGeom>
        <a:gradFill rotWithShape="0">
          <a:gsLst>
            <a:gs pos="0">
              <a:schemeClr val="accent6">
                <a:shade val="50000"/>
                <a:hueOff val="-307796"/>
                <a:satOff val="20520"/>
                <a:lumOff val="26790"/>
                <a:alphaOff val="0"/>
                <a:shade val="51000"/>
                <a:satMod val="130000"/>
              </a:schemeClr>
            </a:gs>
            <a:gs pos="80000">
              <a:schemeClr val="accent6">
                <a:shade val="50000"/>
                <a:hueOff val="-307796"/>
                <a:satOff val="20520"/>
                <a:lumOff val="26790"/>
                <a:alphaOff val="0"/>
                <a:shade val="93000"/>
                <a:satMod val="130000"/>
              </a:schemeClr>
            </a:gs>
            <a:gs pos="100000">
              <a:schemeClr val="accent6">
                <a:shade val="50000"/>
                <a:hueOff val="-307796"/>
                <a:satOff val="20520"/>
                <a:lumOff val="2679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US" altLang="zh-CN" sz="2600" kern="1200" dirty="0" smtClean="0">
              <a:latin typeface="Helvetica" pitchFamily="34" charset="0"/>
              <a:cs typeface="Helvetica" pitchFamily="34" charset="0"/>
            </a:rPr>
            <a:t>What did the author do for him?</a:t>
          </a:r>
          <a:endParaRPr lang="zh-CN" altLang="en-US" sz="2600" kern="1200" dirty="0">
            <a:latin typeface="Helvetica" pitchFamily="34" charset="0"/>
            <a:cs typeface="Helvetica" pitchFamily="34" charset="0"/>
          </a:endParaRPr>
        </a:p>
      </dsp:txBody>
      <dsp:txXfrm>
        <a:off x="2473903" y="1104406"/>
        <a:ext cx="1927656" cy="1247571"/>
      </dsp:txXfrm>
    </dsp:sp>
    <dsp:sp modelId="{BDA02CBA-220D-4DFE-9AA7-75A4A78B69F6}">
      <dsp:nvSpPr>
        <dsp:cNvPr id="0" name=""/>
        <dsp:cNvSpPr/>
      </dsp:nvSpPr>
      <dsp:spPr>
        <a:xfrm>
          <a:off x="4579837" y="1036915"/>
          <a:ext cx="2062638" cy="1382553"/>
        </a:xfrm>
        <a:prstGeom prst="roundRect">
          <a:avLst/>
        </a:prstGeom>
        <a:gradFill rotWithShape="0">
          <a:gsLst>
            <a:gs pos="0">
              <a:schemeClr val="accent6">
                <a:shade val="50000"/>
                <a:hueOff val="-307796"/>
                <a:satOff val="20520"/>
                <a:lumOff val="26790"/>
                <a:alphaOff val="0"/>
                <a:shade val="51000"/>
                <a:satMod val="130000"/>
              </a:schemeClr>
            </a:gs>
            <a:gs pos="80000">
              <a:schemeClr val="accent6">
                <a:shade val="50000"/>
                <a:hueOff val="-307796"/>
                <a:satOff val="20520"/>
                <a:lumOff val="26790"/>
                <a:alphaOff val="0"/>
                <a:shade val="93000"/>
                <a:satMod val="130000"/>
              </a:schemeClr>
            </a:gs>
            <a:gs pos="100000">
              <a:schemeClr val="accent6">
                <a:shade val="50000"/>
                <a:hueOff val="-307796"/>
                <a:satOff val="20520"/>
                <a:lumOff val="2679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US" altLang="zh-CN" sz="2600" kern="1200" dirty="0" smtClean="0">
              <a:latin typeface="Helvetica" pitchFamily="34" charset="0"/>
              <a:cs typeface="Helvetica" pitchFamily="34" charset="0"/>
            </a:rPr>
            <a:t>What’s the result?</a:t>
          </a:r>
          <a:endParaRPr lang="zh-CN" altLang="en-US" sz="2600" kern="1200" dirty="0">
            <a:latin typeface="Helvetica" pitchFamily="34" charset="0"/>
            <a:cs typeface="Helvetica" pitchFamily="34" charset="0"/>
          </a:endParaRPr>
        </a:p>
      </dsp:txBody>
      <dsp:txXfrm>
        <a:off x="4647328" y="1104406"/>
        <a:ext cx="1927656" cy="124757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22C6F4-4BDF-424E-87DC-036D7D385957}">
      <dsp:nvSpPr>
        <dsp:cNvPr id="0" name=""/>
        <dsp:cNvSpPr/>
      </dsp:nvSpPr>
      <dsp:spPr>
        <a:xfrm>
          <a:off x="1" y="0"/>
          <a:ext cx="6875459" cy="3456384"/>
        </a:xfrm>
        <a:prstGeom prst="rightArrow">
          <a:avLst/>
        </a:prstGeom>
        <a:gradFill rotWithShape="0">
          <a:gsLst>
            <a:gs pos="0">
              <a:schemeClr val="accent6">
                <a:tint val="55000"/>
                <a:hueOff val="0"/>
                <a:satOff val="0"/>
                <a:lumOff val="0"/>
                <a:alphaOff val="0"/>
                <a:shade val="51000"/>
                <a:satMod val="130000"/>
              </a:schemeClr>
            </a:gs>
            <a:gs pos="80000">
              <a:schemeClr val="accent6">
                <a:tint val="55000"/>
                <a:hueOff val="0"/>
                <a:satOff val="0"/>
                <a:lumOff val="0"/>
                <a:alphaOff val="0"/>
                <a:shade val="93000"/>
                <a:satMod val="130000"/>
              </a:schemeClr>
            </a:gs>
            <a:gs pos="100000">
              <a:schemeClr val="accent6">
                <a:tint val="55000"/>
                <a:hueOff val="0"/>
                <a:satOff val="0"/>
                <a:lumOff val="0"/>
                <a:alphaOff val="0"/>
                <a:shade val="94000"/>
                <a:satMod val="135000"/>
              </a:schemeClr>
            </a:gs>
          </a:gsLst>
          <a:lin ang="16200000" scaled="0"/>
        </a:gradFill>
        <a:ln>
          <a:noFill/>
        </a:ln>
        <a:effectLst/>
        <a:scene3d>
          <a:camera prst="orthographicFront"/>
          <a:lightRig rig="threePt" dir="t">
            <a:rot lat="0" lon="0" rev="7500000"/>
          </a:lightRig>
        </a:scene3d>
        <a:sp3d z="-152400" extrusionH="63500" prstMaterial="matte">
          <a:bevelT w="144450" h="6350" prst="relaxedInset"/>
          <a:contourClr>
            <a:schemeClr val="bg1"/>
          </a:contourClr>
        </a:sp3d>
      </dsp:spPr>
      <dsp:style>
        <a:lnRef idx="0">
          <a:scrgbClr r="0" g="0" b="0"/>
        </a:lnRef>
        <a:fillRef idx="3">
          <a:scrgbClr r="0" g="0" b="0"/>
        </a:fillRef>
        <a:effectRef idx="0">
          <a:scrgbClr r="0" g="0" b="0"/>
        </a:effectRef>
        <a:fontRef idx="minor"/>
      </dsp:style>
    </dsp:sp>
    <dsp:sp modelId="{0F7058C6-DF4A-4BDD-80DF-554917D69482}">
      <dsp:nvSpPr>
        <dsp:cNvPr id="0" name=""/>
        <dsp:cNvSpPr/>
      </dsp:nvSpPr>
      <dsp:spPr>
        <a:xfrm>
          <a:off x="232986" y="1036915"/>
          <a:ext cx="2062638" cy="1382553"/>
        </a:xfrm>
        <a:prstGeom prst="roundRect">
          <a:avLst/>
        </a:prstGeom>
        <a:gradFill rotWithShape="0">
          <a:gsLst>
            <a:gs pos="0">
              <a:schemeClr val="accent6">
                <a:shade val="50000"/>
                <a:hueOff val="0"/>
                <a:satOff val="0"/>
                <a:lumOff val="0"/>
                <a:alphaOff val="0"/>
                <a:shade val="51000"/>
                <a:satMod val="130000"/>
              </a:schemeClr>
            </a:gs>
            <a:gs pos="80000">
              <a:schemeClr val="accent6">
                <a:shade val="50000"/>
                <a:hueOff val="0"/>
                <a:satOff val="0"/>
                <a:lumOff val="0"/>
                <a:alphaOff val="0"/>
                <a:shade val="93000"/>
                <a:satMod val="130000"/>
              </a:schemeClr>
            </a:gs>
            <a:gs pos="100000">
              <a:schemeClr val="accent6">
                <a:shade val="5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US" altLang="zh-CN" sz="2600" kern="1200" dirty="0" smtClean="0">
              <a:latin typeface="Helvetica" pitchFamily="34" charset="0"/>
              <a:cs typeface="Helvetica" pitchFamily="34" charset="0"/>
            </a:rPr>
            <a:t>What happened to Butch?</a:t>
          </a:r>
          <a:endParaRPr lang="zh-CN" altLang="en-US" sz="2600" kern="1200" dirty="0">
            <a:latin typeface="Helvetica" pitchFamily="34" charset="0"/>
            <a:cs typeface="Helvetica" pitchFamily="34" charset="0"/>
          </a:endParaRPr>
        </a:p>
      </dsp:txBody>
      <dsp:txXfrm>
        <a:off x="300477" y="1104406"/>
        <a:ext cx="1927656" cy="1247571"/>
      </dsp:txXfrm>
    </dsp:sp>
    <dsp:sp modelId="{471324C7-F9B3-4817-B3A1-C402AAAC8D75}">
      <dsp:nvSpPr>
        <dsp:cNvPr id="0" name=""/>
        <dsp:cNvSpPr/>
      </dsp:nvSpPr>
      <dsp:spPr>
        <a:xfrm>
          <a:off x="2406412" y="1036915"/>
          <a:ext cx="2062638" cy="1382553"/>
        </a:xfrm>
        <a:prstGeom prst="roundRect">
          <a:avLst/>
        </a:prstGeom>
        <a:gradFill rotWithShape="0">
          <a:gsLst>
            <a:gs pos="0">
              <a:schemeClr val="accent6">
                <a:shade val="50000"/>
                <a:hueOff val="-307796"/>
                <a:satOff val="20520"/>
                <a:lumOff val="26790"/>
                <a:alphaOff val="0"/>
                <a:shade val="51000"/>
                <a:satMod val="130000"/>
              </a:schemeClr>
            </a:gs>
            <a:gs pos="80000">
              <a:schemeClr val="accent6">
                <a:shade val="50000"/>
                <a:hueOff val="-307796"/>
                <a:satOff val="20520"/>
                <a:lumOff val="26790"/>
                <a:alphaOff val="0"/>
                <a:shade val="93000"/>
                <a:satMod val="130000"/>
              </a:schemeClr>
            </a:gs>
            <a:gs pos="100000">
              <a:schemeClr val="accent6">
                <a:shade val="50000"/>
                <a:hueOff val="-307796"/>
                <a:satOff val="20520"/>
                <a:lumOff val="2679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US" altLang="zh-CN" sz="2600" kern="1200" dirty="0" smtClean="0">
              <a:latin typeface="Helvetica" pitchFamily="34" charset="0"/>
              <a:cs typeface="Helvetica" pitchFamily="34" charset="0"/>
            </a:rPr>
            <a:t>What did the author do for him?</a:t>
          </a:r>
          <a:endParaRPr lang="zh-CN" altLang="en-US" sz="2600" kern="1200" dirty="0">
            <a:latin typeface="Helvetica" pitchFamily="34" charset="0"/>
            <a:cs typeface="Helvetica" pitchFamily="34" charset="0"/>
          </a:endParaRPr>
        </a:p>
      </dsp:txBody>
      <dsp:txXfrm>
        <a:off x="2473903" y="1104406"/>
        <a:ext cx="1927656" cy="1247571"/>
      </dsp:txXfrm>
    </dsp:sp>
    <dsp:sp modelId="{BDA02CBA-220D-4DFE-9AA7-75A4A78B69F6}">
      <dsp:nvSpPr>
        <dsp:cNvPr id="0" name=""/>
        <dsp:cNvSpPr/>
      </dsp:nvSpPr>
      <dsp:spPr>
        <a:xfrm>
          <a:off x="4579837" y="1036915"/>
          <a:ext cx="2062638" cy="1382553"/>
        </a:xfrm>
        <a:prstGeom prst="roundRect">
          <a:avLst/>
        </a:prstGeom>
        <a:gradFill rotWithShape="0">
          <a:gsLst>
            <a:gs pos="0">
              <a:schemeClr val="accent6">
                <a:shade val="50000"/>
                <a:hueOff val="-307796"/>
                <a:satOff val="20520"/>
                <a:lumOff val="26790"/>
                <a:alphaOff val="0"/>
                <a:shade val="51000"/>
                <a:satMod val="130000"/>
              </a:schemeClr>
            </a:gs>
            <a:gs pos="80000">
              <a:schemeClr val="accent6">
                <a:shade val="50000"/>
                <a:hueOff val="-307796"/>
                <a:satOff val="20520"/>
                <a:lumOff val="26790"/>
                <a:alphaOff val="0"/>
                <a:shade val="93000"/>
                <a:satMod val="130000"/>
              </a:schemeClr>
            </a:gs>
            <a:gs pos="100000">
              <a:schemeClr val="accent6">
                <a:shade val="50000"/>
                <a:hueOff val="-307796"/>
                <a:satOff val="20520"/>
                <a:lumOff val="2679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US" altLang="zh-CN" sz="2600" kern="1200" dirty="0" smtClean="0">
              <a:latin typeface="Helvetica" pitchFamily="34" charset="0"/>
              <a:cs typeface="Helvetica" pitchFamily="34" charset="0"/>
            </a:rPr>
            <a:t>What’s the result?</a:t>
          </a:r>
          <a:endParaRPr lang="zh-CN" altLang="en-US" sz="2600" kern="1200" dirty="0">
            <a:latin typeface="Helvetica" pitchFamily="34" charset="0"/>
            <a:cs typeface="Helvetica" pitchFamily="34" charset="0"/>
          </a:endParaRPr>
        </a:p>
      </dsp:txBody>
      <dsp:txXfrm>
        <a:off x="4647328" y="1104406"/>
        <a:ext cx="1927656" cy="1247571"/>
      </dsp:txXfrm>
    </dsp:sp>
  </dsp:spTree>
</dsp:drawing>
</file>

<file path=ppt/diagrams/layout1.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07C5C41-F861-4B21-AD2F-85AEA56BBAE1}" type="datetimeFigureOut">
              <a:rPr lang="zh-CN" altLang="en-US" smtClean="0"/>
              <a:pPr/>
              <a:t>2015-8-10</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35421ED-5742-4DCC-9643-02C7D3C6BEE0}" type="slidenum">
              <a:rPr lang="zh-CN" altLang="en-US" smtClean="0"/>
              <a:pPr/>
              <a:t>‹#›</a:t>
            </a:fld>
            <a:endParaRPr lang="zh-CN" altLang="en-US"/>
          </a:p>
        </p:txBody>
      </p:sp>
    </p:spTree>
    <p:extLst>
      <p:ext uri="{BB962C8B-B14F-4D97-AF65-F5344CB8AC3E}">
        <p14:creationId xmlns="" xmlns:p14="http://schemas.microsoft.com/office/powerpoint/2010/main" val="26213257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610" name="幻灯片图像占位符 1"/>
          <p:cNvSpPr>
            <a:spLocks noGrp="1" noRot="1" noChangeAspect="1" noTextEdit="1"/>
          </p:cNvSpPr>
          <p:nvPr>
            <p:ph type="sldImg"/>
          </p:nvPr>
        </p:nvSpPr>
        <p:spPr bwMode="auto">
          <a:noFill/>
          <a:ln>
            <a:solidFill>
              <a:srgbClr val="000000"/>
            </a:solidFill>
            <a:miter lim="800000"/>
            <a:headEnd/>
            <a:tailEnd/>
          </a:ln>
        </p:spPr>
      </p:sp>
      <p:sp>
        <p:nvSpPr>
          <p:cNvPr id="324611"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39267" name="灯片编号占位符 3"/>
          <p:cNvSpPr txBox="1">
            <a:spLocks noGrp="1"/>
          </p:cNvSpPr>
          <p:nvPr/>
        </p:nvSpPr>
        <p:spPr bwMode="auto">
          <a:xfrm>
            <a:off x="3884613" y="8685213"/>
            <a:ext cx="2971800" cy="457200"/>
          </a:xfrm>
          <a:prstGeom prst="rect">
            <a:avLst/>
          </a:prstGeom>
          <a:noFill/>
          <a:ln>
            <a:miter lim="800000"/>
            <a:headEnd/>
            <a:tailEnd/>
          </a:ln>
        </p:spPr>
        <p:txBody>
          <a:bodyPr anchor="b"/>
          <a:lstStyle/>
          <a:p>
            <a:pPr algn="r">
              <a:defRPr/>
            </a:pPr>
            <a:fld id="{AA31EE46-0019-4961-845C-C6BF13F331A7}" type="slidenum">
              <a:rPr lang="zh-CN" altLang="en-US" sz="1200">
                <a:latin typeface="+mn-lt"/>
                <a:ea typeface="+mn-ea"/>
              </a:rPr>
              <a:pPr algn="r">
                <a:defRPr/>
              </a:pPr>
              <a:t>1</a:t>
            </a:fld>
            <a:endParaRPr lang="en-US" altLang="zh-CN" sz="1200">
              <a:latin typeface="+mn-lt"/>
              <a:ea typeface="+mn-ea"/>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1" name="幻灯片图像占位符 1"/>
          <p:cNvSpPr>
            <a:spLocks noGrp="1" noRot="1" noChangeAspect="1"/>
          </p:cNvSpPr>
          <p:nvPr>
            <p:ph type="sldImg"/>
          </p:nvPr>
        </p:nvSpPr>
        <p:spPr bwMode="auto">
          <a:noFill/>
          <a:ln>
            <a:solidFill>
              <a:srgbClr val="000000"/>
            </a:solidFill>
            <a:miter lim="800000"/>
            <a:headEnd/>
            <a:tailEnd/>
          </a:ln>
        </p:spPr>
      </p:sp>
      <p:sp>
        <p:nvSpPr>
          <p:cNvPr id="153602"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51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C74C74D9-43F3-4368-9815-4A048F2C73FD}" type="slidenum">
              <a:rPr lang="zh-CN" altLang="en-US"/>
              <a:pPr fontAlgn="base">
                <a:spcBef>
                  <a:spcPct val="0"/>
                </a:spcBef>
                <a:spcAft>
                  <a:spcPct val="0"/>
                </a:spcAft>
                <a:defRPr/>
              </a:pPr>
              <a:t>12</a:t>
            </a:fld>
            <a:endParaRPr lang="en-US" altLang="zh-CN"/>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49" name="幻灯片图像占位符 1"/>
          <p:cNvSpPr>
            <a:spLocks noGrp="1" noRot="1" noChangeAspect="1"/>
          </p:cNvSpPr>
          <p:nvPr>
            <p:ph type="sldImg"/>
          </p:nvPr>
        </p:nvSpPr>
        <p:spPr bwMode="auto">
          <a:noFill/>
          <a:ln>
            <a:solidFill>
              <a:srgbClr val="000000"/>
            </a:solidFill>
            <a:miter lim="800000"/>
            <a:headEnd/>
            <a:tailEnd/>
          </a:ln>
        </p:spPr>
      </p:sp>
      <p:sp>
        <p:nvSpPr>
          <p:cNvPr id="155650"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53603"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B7545694-9F62-4C04-9A24-45C292DC893A}" type="slidenum">
              <a:rPr lang="zh-CN" altLang="en-US"/>
              <a:pPr fontAlgn="base">
                <a:spcBef>
                  <a:spcPct val="0"/>
                </a:spcBef>
                <a:spcAft>
                  <a:spcPct val="0"/>
                </a:spcAft>
                <a:defRPr/>
              </a:pPr>
              <a:t>13</a:t>
            </a:fld>
            <a:endParaRPr lang="en-US" altLang="zh-CN"/>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49" name="幻灯片图像占位符 1"/>
          <p:cNvSpPr>
            <a:spLocks noGrp="1" noRot="1" noChangeAspect="1"/>
          </p:cNvSpPr>
          <p:nvPr>
            <p:ph type="sldImg"/>
          </p:nvPr>
        </p:nvSpPr>
        <p:spPr bwMode="auto">
          <a:noFill/>
          <a:ln>
            <a:solidFill>
              <a:srgbClr val="000000"/>
            </a:solidFill>
            <a:miter lim="800000"/>
            <a:headEnd/>
            <a:tailEnd/>
          </a:ln>
        </p:spPr>
      </p:sp>
      <p:sp>
        <p:nvSpPr>
          <p:cNvPr id="155650"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53603"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B7545694-9F62-4C04-9A24-45C292DC893A}" type="slidenum">
              <a:rPr lang="zh-CN" altLang="en-US"/>
              <a:pPr fontAlgn="base">
                <a:spcBef>
                  <a:spcPct val="0"/>
                </a:spcBef>
                <a:spcAft>
                  <a:spcPct val="0"/>
                </a:spcAft>
                <a:defRPr/>
              </a:pPr>
              <a:t>14</a:t>
            </a:fld>
            <a:endParaRPr lang="en-US" altLang="zh-CN"/>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3" name="幻灯片图像占位符 1"/>
          <p:cNvSpPr>
            <a:spLocks noGrp="1" noRot="1" noChangeAspect="1"/>
          </p:cNvSpPr>
          <p:nvPr>
            <p:ph type="sldImg"/>
          </p:nvPr>
        </p:nvSpPr>
        <p:spPr bwMode="auto">
          <a:noFill/>
          <a:ln>
            <a:solidFill>
              <a:srgbClr val="000000"/>
            </a:solidFill>
            <a:miter lim="800000"/>
            <a:headEnd/>
            <a:tailEnd/>
          </a:ln>
        </p:spPr>
      </p:sp>
      <p:sp>
        <p:nvSpPr>
          <p:cNvPr id="16179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59747"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F8AF20AB-BAB6-4824-9175-9E967B7F7D8B}" type="slidenum">
              <a:rPr lang="zh-CN" altLang="en-US"/>
              <a:pPr fontAlgn="base">
                <a:spcBef>
                  <a:spcPct val="0"/>
                </a:spcBef>
                <a:spcAft>
                  <a:spcPct val="0"/>
                </a:spcAft>
                <a:defRPr/>
              </a:pPr>
              <a:t>15</a:t>
            </a:fld>
            <a:endParaRPr lang="en-US" altLang="zh-CN"/>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3" name="幻灯片图像占位符 1"/>
          <p:cNvSpPr>
            <a:spLocks noGrp="1" noRot="1" noChangeAspect="1"/>
          </p:cNvSpPr>
          <p:nvPr>
            <p:ph type="sldImg"/>
          </p:nvPr>
        </p:nvSpPr>
        <p:spPr bwMode="auto">
          <a:noFill/>
          <a:ln>
            <a:solidFill>
              <a:srgbClr val="000000"/>
            </a:solidFill>
            <a:miter lim="800000"/>
            <a:headEnd/>
            <a:tailEnd/>
          </a:ln>
        </p:spPr>
      </p:sp>
      <p:sp>
        <p:nvSpPr>
          <p:cNvPr id="16179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59747"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F8AF20AB-BAB6-4824-9175-9E967B7F7D8B}" type="slidenum">
              <a:rPr lang="zh-CN" altLang="en-US"/>
              <a:pPr fontAlgn="base">
                <a:spcBef>
                  <a:spcPct val="0"/>
                </a:spcBef>
                <a:spcAft>
                  <a:spcPct val="0"/>
                </a:spcAft>
                <a:defRPr/>
              </a:pPr>
              <a:t>16</a:t>
            </a:fld>
            <a:endParaRPr lang="en-US" altLang="zh-CN"/>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3" name="幻灯片图像占位符 1"/>
          <p:cNvSpPr>
            <a:spLocks noGrp="1" noRot="1" noChangeAspect="1"/>
          </p:cNvSpPr>
          <p:nvPr>
            <p:ph type="sldImg"/>
          </p:nvPr>
        </p:nvSpPr>
        <p:spPr bwMode="auto">
          <a:noFill/>
          <a:ln>
            <a:solidFill>
              <a:srgbClr val="000000"/>
            </a:solidFill>
            <a:miter lim="800000"/>
            <a:headEnd/>
            <a:tailEnd/>
          </a:ln>
        </p:spPr>
      </p:sp>
      <p:sp>
        <p:nvSpPr>
          <p:cNvPr id="16179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59747"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F8AF20AB-BAB6-4824-9175-9E967B7F7D8B}" type="slidenum">
              <a:rPr lang="zh-CN" altLang="en-US"/>
              <a:pPr fontAlgn="base">
                <a:spcBef>
                  <a:spcPct val="0"/>
                </a:spcBef>
                <a:spcAft>
                  <a:spcPct val="0"/>
                </a:spcAft>
                <a:defRPr/>
              </a:pPr>
              <a:t>17</a:t>
            </a:fld>
            <a:endParaRPr lang="en-US" altLang="zh-CN"/>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1" name="幻灯片图像占位符 1"/>
          <p:cNvSpPr>
            <a:spLocks noGrp="1" noRot="1" noChangeAspect="1"/>
          </p:cNvSpPr>
          <p:nvPr>
            <p:ph type="sldImg"/>
          </p:nvPr>
        </p:nvSpPr>
        <p:spPr bwMode="auto">
          <a:noFill/>
          <a:ln>
            <a:solidFill>
              <a:srgbClr val="000000"/>
            </a:solidFill>
            <a:miter lim="800000"/>
            <a:headEnd/>
            <a:tailEnd/>
          </a:ln>
        </p:spPr>
      </p:sp>
      <p:sp>
        <p:nvSpPr>
          <p:cNvPr id="163842"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6179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BB4A4D68-7120-48DF-A464-A3BF320BFB8C}" type="slidenum">
              <a:rPr lang="zh-CN" altLang="en-US"/>
              <a:pPr fontAlgn="base">
                <a:spcBef>
                  <a:spcPct val="0"/>
                </a:spcBef>
                <a:spcAft>
                  <a:spcPct val="0"/>
                </a:spcAft>
                <a:defRPr/>
              </a:pPr>
              <a:t>18</a:t>
            </a:fld>
            <a:endParaRPr lang="en-US" altLang="zh-CN"/>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1" name="幻灯片图像占位符 1"/>
          <p:cNvSpPr>
            <a:spLocks noGrp="1" noRot="1" noChangeAspect="1"/>
          </p:cNvSpPr>
          <p:nvPr>
            <p:ph type="sldImg"/>
          </p:nvPr>
        </p:nvSpPr>
        <p:spPr bwMode="auto">
          <a:noFill/>
          <a:ln>
            <a:solidFill>
              <a:srgbClr val="000000"/>
            </a:solidFill>
            <a:miter lim="800000"/>
            <a:headEnd/>
            <a:tailEnd/>
          </a:ln>
        </p:spPr>
      </p:sp>
      <p:sp>
        <p:nvSpPr>
          <p:cNvPr id="163842"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6179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BB4A4D68-7120-48DF-A464-A3BF320BFB8C}" type="slidenum">
              <a:rPr lang="zh-CN" altLang="en-US"/>
              <a:pPr fontAlgn="base">
                <a:spcBef>
                  <a:spcPct val="0"/>
                </a:spcBef>
                <a:spcAft>
                  <a:spcPct val="0"/>
                </a:spcAft>
                <a:defRPr/>
              </a:pPr>
              <a:t>19</a:t>
            </a:fld>
            <a:endParaRPr lang="en-US" altLang="zh-CN"/>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1" name="幻灯片图像占位符 1"/>
          <p:cNvSpPr>
            <a:spLocks noGrp="1" noRot="1" noChangeAspect="1"/>
          </p:cNvSpPr>
          <p:nvPr>
            <p:ph type="sldImg"/>
          </p:nvPr>
        </p:nvSpPr>
        <p:spPr bwMode="auto">
          <a:noFill/>
          <a:ln>
            <a:solidFill>
              <a:srgbClr val="000000"/>
            </a:solidFill>
            <a:miter lim="800000"/>
            <a:headEnd/>
            <a:tailEnd/>
          </a:ln>
        </p:spPr>
      </p:sp>
      <p:sp>
        <p:nvSpPr>
          <p:cNvPr id="163842"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6179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BB4A4D68-7120-48DF-A464-A3BF320BFB8C}" type="slidenum">
              <a:rPr lang="zh-CN" altLang="en-US"/>
              <a:pPr fontAlgn="base">
                <a:spcBef>
                  <a:spcPct val="0"/>
                </a:spcBef>
                <a:spcAft>
                  <a:spcPct val="0"/>
                </a:spcAft>
                <a:defRPr/>
              </a:pPr>
              <a:t>20</a:t>
            </a:fld>
            <a:endParaRPr lang="en-US" altLang="zh-CN"/>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1" name="幻灯片图像占位符 1"/>
          <p:cNvSpPr>
            <a:spLocks noGrp="1" noRot="1" noChangeAspect="1"/>
          </p:cNvSpPr>
          <p:nvPr>
            <p:ph type="sldImg"/>
          </p:nvPr>
        </p:nvSpPr>
        <p:spPr bwMode="auto">
          <a:noFill/>
          <a:ln>
            <a:solidFill>
              <a:srgbClr val="000000"/>
            </a:solidFill>
            <a:miter lim="800000"/>
            <a:headEnd/>
            <a:tailEnd/>
          </a:ln>
        </p:spPr>
      </p:sp>
      <p:sp>
        <p:nvSpPr>
          <p:cNvPr id="163842"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6179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BB4A4D68-7120-48DF-A464-A3BF320BFB8C}" type="slidenum">
              <a:rPr lang="zh-CN" altLang="en-US"/>
              <a:pPr fontAlgn="base">
                <a:spcBef>
                  <a:spcPct val="0"/>
                </a:spcBef>
                <a:spcAft>
                  <a:spcPct val="0"/>
                </a:spcAft>
                <a:defRPr/>
              </a:pPr>
              <a:t>21</a:t>
            </a:fld>
            <a:endParaRPr lang="en-US" alt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610" name="幻灯片图像占位符 1"/>
          <p:cNvSpPr>
            <a:spLocks noGrp="1" noRot="1" noChangeAspect="1" noTextEdit="1"/>
          </p:cNvSpPr>
          <p:nvPr>
            <p:ph type="sldImg"/>
          </p:nvPr>
        </p:nvSpPr>
        <p:spPr bwMode="auto">
          <a:noFill/>
          <a:ln>
            <a:solidFill>
              <a:srgbClr val="000000"/>
            </a:solidFill>
            <a:miter lim="800000"/>
            <a:headEnd/>
            <a:tailEnd/>
          </a:ln>
        </p:spPr>
      </p:sp>
      <p:sp>
        <p:nvSpPr>
          <p:cNvPr id="324611"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39267" name="灯片编号占位符 3"/>
          <p:cNvSpPr txBox="1">
            <a:spLocks noGrp="1"/>
          </p:cNvSpPr>
          <p:nvPr/>
        </p:nvSpPr>
        <p:spPr bwMode="auto">
          <a:xfrm>
            <a:off x="3884613" y="8685213"/>
            <a:ext cx="2971800" cy="457200"/>
          </a:xfrm>
          <a:prstGeom prst="rect">
            <a:avLst/>
          </a:prstGeom>
          <a:noFill/>
          <a:ln>
            <a:miter lim="800000"/>
            <a:headEnd/>
            <a:tailEnd/>
          </a:ln>
        </p:spPr>
        <p:txBody>
          <a:bodyPr anchor="b"/>
          <a:lstStyle/>
          <a:p>
            <a:pPr algn="r">
              <a:defRPr/>
            </a:pPr>
            <a:fld id="{AA31EE46-0019-4961-845C-C6BF13F331A7}" type="slidenum">
              <a:rPr lang="zh-CN" altLang="en-US" sz="1200">
                <a:latin typeface="+mn-lt"/>
                <a:ea typeface="+mn-ea"/>
              </a:rPr>
              <a:pPr algn="r">
                <a:defRPr/>
              </a:pPr>
              <a:t>2</a:t>
            </a:fld>
            <a:endParaRPr lang="en-US" altLang="zh-CN" sz="1200">
              <a:latin typeface="+mn-lt"/>
              <a:ea typeface="+mn-ea"/>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09" name="幻灯片图像占位符 1"/>
          <p:cNvSpPr>
            <a:spLocks noGrp="1" noRot="1" noChangeAspect="1"/>
          </p:cNvSpPr>
          <p:nvPr>
            <p:ph type="sldImg"/>
          </p:nvPr>
        </p:nvSpPr>
        <p:spPr bwMode="auto">
          <a:noFill/>
          <a:ln>
            <a:solidFill>
              <a:srgbClr val="000000"/>
            </a:solidFill>
            <a:miter lim="800000"/>
            <a:headEnd/>
            <a:tailEnd/>
          </a:ln>
        </p:spPr>
      </p:sp>
      <p:sp>
        <p:nvSpPr>
          <p:cNvPr id="171010"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68963"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80DB050B-0B13-4A71-9D7D-2735323ED5B8}" type="slidenum">
              <a:rPr lang="zh-CN" altLang="en-US"/>
              <a:pPr fontAlgn="base">
                <a:spcBef>
                  <a:spcPct val="0"/>
                </a:spcBef>
                <a:spcAft>
                  <a:spcPct val="0"/>
                </a:spcAft>
                <a:defRPr/>
              </a:pPr>
              <a:t>22</a:t>
            </a:fld>
            <a:endParaRPr lang="en-US" altLang="zh-CN"/>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7" name="幻灯片图像占位符 1"/>
          <p:cNvSpPr>
            <a:spLocks noGrp="1" noRot="1" noChangeAspect="1"/>
          </p:cNvSpPr>
          <p:nvPr>
            <p:ph type="sldImg"/>
          </p:nvPr>
        </p:nvSpPr>
        <p:spPr bwMode="auto">
          <a:noFill/>
          <a:ln>
            <a:solidFill>
              <a:srgbClr val="000000"/>
            </a:solidFill>
            <a:miter lim="800000"/>
            <a:headEnd/>
            <a:tailEnd/>
          </a:ln>
        </p:spPr>
      </p:sp>
      <p:sp>
        <p:nvSpPr>
          <p:cNvPr id="173058"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71011"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20371CA4-C4C4-46FD-B488-90898D010C86}" type="slidenum">
              <a:rPr lang="zh-CN" altLang="en-US"/>
              <a:pPr fontAlgn="base">
                <a:spcBef>
                  <a:spcPct val="0"/>
                </a:spcBef>
                <a:spcAft>
                  <a:spcPct val="0"/>
                </a:spcAft>
                <a:defRPr/>
              </a:pPr>
              <a:t>23</a:t>
            </a:fld>
            <a:endParaRPr lang="en-US" altLang="zh-CN"/>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7138" name="幻灯片图像占位符 1"/>
          <p:cNvSpPr>
            <a:spLocks noGrp="1" noRot="1" noChangeAspect="1" noTextEdit="1"/>
          </p:cNvSpPr>
          <p:nvPr>
            <p:ph type="sldImg"/>
          </p:nvPr>
        </p:nvSpPr>
        <p:spPr bwMode="auto">
          <a:noFill/>
          <a:ln>
            <a:solidFill>
              <a:srgbClr val="000000"/>
            </a:solidFill>
            <a:miter lim="800000"/>
            <a:headEnd/>
            <a:tailEnd/>
          </a:ln>
        </p:spPr>
      </p:sp>
      <p:sp>
        <p:nvSpPr>
          <p:cNvPr id="347139"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71011" name="灯片编号占位符 3"/>
          <p:cNvSpPr txBox="1">
            <a:spLocks noGrp="1"/>
          </p:cNvSpPr>
          <p:nvPr/>
        </p:nvSpPr>
        <p:spPr bwMode="auto">
          <a:xfrm>
            <a:off x="3884613" y="8685213"/>
            <a:ext cx="2971800" cy="457200"/>
          </a:xfrm>
          <a:prstGeom prst="rect">
            <a:avLst/>
          </a:prstGeom>
          <a:noFill/>
          <a:ln>
            <a:miter lim="800000"/>
            <a:headEnd/>
            <a:tailEnd/>
          </a:ln>
        </p:spPr>
        <p:txBody>
          <a:bodyPr anchor="b"/>
          <a:lstStyle/>
          <a:p>
            <a:pPr algn="r">
              <a:defRPr/>
            </a:pPr>
            <a:fld id="{30D03FAE-8B1A-4AF1-B782-A18C8C422717}" type="slidenum">
              <a:rPr lang="zh-CN" altLang="en-US" sz="1200">
                <a:latin typeface="+mn-lt"/>
                <a:ea typeface="+mn-ea"/>
              </a:rPr>
              <a:pPr algn="r">
                <a:defRPr/>
              </a:pPr>
              <a:t>24</a:t>
            </a:fld>
            <a:endParaRPr lang="en-US" altLang="zh-CN" sz="1200">
              <a:latin typeface="+mn-lt"/>
              <a:ea typeface="+mn-ea"/>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29" name="幻灯片图像占位符 1"/>
          <p:cNvSpPr>
            <a:spLocks noGrp="1" noRot="1" noChangeAspect="1"/>
          </p:cNvSpPr>
          <p:nvPr>
            <p:ph type="sldImg"/>
          </p:nvPr>
        </p:nvSpPr>
        <p:spPr bwMode="auto">
          <a:noFill/>
          <a:ln>
            <a:solidFill>
              <a:srgbClr val="000000"/>
            </a:solidFill>
            <a:miter lim="800000"/>
            <a:headEnd/>
            <a:tailEnd/>
          </a:ln>
        </p:spPr>
      </p:sp>
      <p:sp>
        <p:nvSpPr>
          <p:cNvPr id="176130"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73059"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38A644FB-554E-41A2-BE6F-2070247D1D4E}" type="slidenum">
              <a:rPr lang="zh-CN" altLang="en-US"/>
              <a:pPr fontAlgn="base">
                <a:spcBef>
                  <a:spcPct val="0"/>
                </a:spcBef>
                <a:spcAft>
                  <a:spcPct val="0"/>
                </a:spcAft>
                <a:defRPr/>
              </a:pPr>
              <a:t>25</a:t>
            </a:fld>
            <a:endParaRPr lang="en-US" altLang="zh-CN"/>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1234" name="幻灯片图像占位符 1"/>
          <p:cNvSpPr>
            <a:spLocks noGrp="1" noRot="1" noChangeAspect="1" noTextEdit="1"/>
          </p:cNvSpPr>
          <p:nvPr>
            <p:ph type="sldImg"/>
          </p:nvPr>
        </p:nvSpPr>
        <p:spPr bwMode="auto">
          <a:noFill/>
          <a:ln>
            <a:solidFill>
              <a:srgbClr val="000000"/>
            </a:solidFill>
            <a:miter lim="800000"/>
            <a:headEnd/>
            <a:tailEnd/>
          </a:ln>
        </p:spPr>
      </p:sp>
      <p:sp>
        <p:nvSpPr>
          <p:cNvPr id="35123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smtClean="0"/>
          </a:p>
        </p:txBody>
      </p:sp>
      <p:sp>
        <p:nvSpPr>
          <p:cNvPr id="173059" name="灯片编号占位符 3"/>
          <p:cNvSpPr txBox="1">
            <a:spLocks noGrp="1"/>
          </p:cNvSpPr>
          <p:nvPr/>
        </p:nvSpPr>
        <p:spPr bwMode="auto">
          <a:xfrm>
            <a:off x="3884613" y="8685213"/>
            <a:ext cx="2971800" cy="457200"/>
          </a:xfrm>
          <a:prstGeom prst="rect">
            <a:avLst/>
          </a:prstGeom>
          <a:noFill/>
          <a:ln>
            <a:miter lim="800000"/>
            <a:headEnd/>
            <a:tailEnd/>
          </a:ln>
        </p:spPr>
        <p:txBody>
          <a:bodyPr anchor="b"/>
          <a:lstStyle/>
          <a:p>
            <a:pPr algn="r">
              <a:defRPr/>
            </a:pPr>
            <a:fld id="{EA19917A-5DA2-47E3-AD4C-8FBC24DAC31B}" type="slidenum">
              <a:rPr lang="zh-CN" altLang="en-US" sz="1200">
                <a:latin typeface="+mn-lt"/>
                <a:ea typeface="+mn-ea"/>
              </a:rPr>
              <a:pPr algn="r">
                <a:defRPr/>
              </a:pPr>
              <a:t>26</a:t>
            </a:fld>
            <a:endParaRPr lang="en-US" altLang="zh-CN" sz="1200">
              <a:latin typeface="+mn-lt"/>
              <a:ea typeface="+mn-ea"/>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7" name="幻灯片图像占位符 1"/>
          <p:cNvSpPr>
            <a:spLocks noGrp="1" noRot="1" noChangeAspect="1"/>
          </p:cNvSpPr>
          <p:nvPr>
            <p:ph type="sldImg"/>
          </p:nvPr>
        </p:nvSpPr>
        <p:spPr bwMode="auto">
          <a:noFill/>
          <a:ln>
            <a:solidFill>
              <a:srgbClr val="000000"/>
            </a:solidFill>
            <a:miter lim="800000"/>
            <a:headEnd/>
            <a:tailEnd/>
          </a:ln>
        </p:spPr>
      </p:sp>
      <p:sp>
        <p:nvSpPr>
          <p:cNvPr id="178178"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smtClean="0"/>
          </a:p>
        </p:txBody>
      </p:sp>
      <p:sp>
        <p:nvSpPr>
          <p:cNvPr id="175107"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A6F4AFF2-A2F9-477F-8F0F-9546374963DB}" type="slidenum">
              <a:rPr lang="zh-CN" altLang="en-US"/>
              <a:pPr fontAlgn="base">
                <a:spcBef>
                  <a:spcPct val="0"/>
                </a:spcBef>
                <a:spcAft>
                  <a:spcPct val="0"/>
                </a:spcAft>
                <a:defRPr/>
              </a:pPr>
              <a:t>27</a:t>
            </a:fld>
            <a:endParaRPr lang="en-US" altLang="zh-CN"/>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29" name="幻灯片图像占位符 1"/>
          <p:cNvSpPr>
            <a:spLocks noGrp="1" noRot="1" noChangeAspect="1"/>
          </p:cNvSpPr>
          <p:nvPr>
            <p:ph type="sldImg"/>
          </p:nvPr>
        </p:nvSpPr>
        <p:spPr bwMode="auto">
          <a:noFill/>
          <a:ln>
            <a:solidFill>
              <a:srgbClr val="000000"/>
            </a:solidFill>
            <a:miter lim="800000"/>
            <a:headEnd/>
            <a:tailEnd/>
          </a:ln>
        </p:spPr>
      </p:sp>
      <p:sp>
        <p:nvSpPr>
          <p:cNvPr id="176130"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73059"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38A644FB-554E-41A2-BE6F-2070247D1D4E}" type="slidenum">
              <a:rPr lang="zh-CN" altLang="en-US"/>
              <a:pPr fontAlgn="base">
                <a:spcBef>
                  <a:spcPct val="0"/>
                </a:spcBef>
                <a:spcAft>
                  <a:spcPct val="0"/>
                </a:spcAft>
                <a:defRPr/>
              </a:pPr>
              <a:t>28</a:t>
            </a:fld>
            <a:endParaRPr lang="en-US" altLang="zh-CN"/>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29" name="幻灯片图像占位符 1"/>
          <p:cNvSpPr>
            <a:spLocks noGrp="1" noRot="1" noChangeAspect="1"/>
          </p:cNvSpPr>
          <p:nvPr>
            <p:ph type="sldImg"/>
          </p:nvPr>
        </p:nvSpPr>
        <p:spPr bwMode="auto">
          <a:noFill/>
          <a:ln>
            <a:solidFill>
              <a:srgbClr val="000000"/>
            </a:solidFill>
            <a:miter lim="800000"/>
            <a:headEnd/>
            <a:tailEnd/>
          </a:ln>
        </p:spPr>
      </p:sp>
      <p:sp>
        <p:nvSpPr>
          <p:cNvPr id="176130"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73059"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38A644FB-554E-41A2-BE6F-2070247D1D4E}" type="slidenum">
              <a:rPr lang="zh-CN" altLang="en-US"/>
              <a:pPr fontAlgn="base">
                <a:spcBef>
                  <a:spcPct val="0"/>
                </a:spcBef>
                <a:spcAft>
                  <a:spcPct val="0"/>
                </a:spcAft>
                <a:defRPr/>
              </a:pPr>
              <a:t>29</a:t>
            </a:fld>
            <a:endParaRPr lang="en-US" altLang="zh-CN"/>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29" name="幻灯片图像占位符 1"/>
          <p:cNvSpPr>
            <a:spLocks noGrp="1" noRot="1" noChangeAspect="1"/>
          </p:cNvSpPr>
          <p:nvPr>
            <p:ph type="sldImg"/>
          </p:nvPr>
        </p:nvSpPr>
        <p:spPr bwMode="auto">
          <a:noFill/>
          <a:ln>
            <a:solidFill>
              <a:srgbClr val="000000"/>
            </a:solidFill>
            <a:miter lim="800000"/>
            <a:headEnd/>
            <a:tailEnd/>
          </a:ln>
        </p:spPr>
      </p:sp>
      <p:sp>
        <p:nvSpPr>
          <p:cNvPr id="176130"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73059"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38A644FB-554E-41A2-BE6F-2070247D1D4E}" type="slidenum">
              <a:rPr lang="zh-CN" altLang="en-US"/>
              <a:pPr fontAlgn="base">
                <a:spcBef>
                  <a:spcPct val="0"/>
                </a:spcBef>
                <a:spcAft>
                  <a:spcPct val="0"/>
                </a:spcAft>
                <a:defRPr/>
              </a:pPr>
              <a:t>30</a:t>
            </a:fld>
            <a:endParaRPr lang="en-US" altLang="zh-CN"/>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7138" name="幻灯片图像占位符 1"/>
          <p:cNvSpPr>
            <a:spLocks noGrp="1" noRot="1" noChangeAspect="1" noTextEdit="1"/>
          </p:cNvSpPr>
          <p:nvPr>
            <p:ph type="sldImg"/>
          </p:nvPr>
        </p:nvSpPr>
        <p:spPr bwMode="auto">
          <a:noFill/>
          <a:ln>
            <a:solidFill>
              <a:srgbClr val="000000"/>
            </a:solidFill>
            <a:miter lim="800000"/>
            <a:headEnd/>
            <a:tailEnd/>
          </a:ln>
        </p:spPr>
      </p:sp>
      <p:sp>
        <p:nvSpPr>
          <p:cNvPr id="347139"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71011" name="灯片编号占位符 3"/>
          <p:cNvSpPr txBox="1">
            <a:spLocks noGrp="1"/>
          </p:cNvSpPr>
          <p:nvPr/>
        </p:nvSpPr>
        <p:spPr bwMode="auto">
          <a:xfrm>
            <a:off x="3884613" y="8685213"/>
            <a:ext cx="2971800" cy="457200"/>
          </a:xfrm>
          <a:prstGeom prst="rect">
            <a:avLst/>
          </a:prstGeom>
          <a:noFill/>
          <a:ln>
            <a:miter lim="800000"/>
            <a:headEnd/>
            <a:tailEnd/>
          </a:ln>
        </p:spPr>
        <p:txBody>
          <a:bodyPr anchor="b"/>
          <a:lstStyle/>
          <a:p>
            <a:pPr algn="r">
              <a:defRPr/>
            </a:pPr>
            <a:fld id="{30D03FAE-8B1A-4AF1-B782-A18C8C422717}" type="slidenum">
              <a:rPr lang="zh-CN" altLang="en-US" sz="1200">
                <a:latin typeface="+mn-lt"/>
                <a:ea typeface="+mn-ea"/>
              </a:rPr>
              <a:pPr algn="r">
                <a:defRPr/>
              </a:pPr>
              <a:t>31</a:t>
            </a:fld>
            <a:endParaRPr lang="en-US" altLang="zh-CN" sz="1200">
              <a:latin typeface="+mn-lt"/>
              <a:ea typeface="+mn-ea"/>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5" name="幻灯片图像占位符 1"/>
          <p:cNvSpPr>
            <a:spLocks noGrp="1" noRot="1" noChangeAspect="1"/>
          </p:cNvSpPr>
          <p:nvPr>
            <p:ph type="sldImg"/>
          </p:nvPr>
        </p:nvSpPr>
        <p:spPr bwMode="auto">
          <a:noFill/>
          <a:ln>
            <a:solidFill>
              <a:srgbClr val="000000"/>
            </a:solidFill>
            <a:miter lim="800000"/>
            <a:headEnd/>
            <a:tailEnd/>
          </a:ln>
        </p:spPr>
      </p:sp>
      <p:sp>
        <p:nvSpPr>
          <p:cNvPr id="139266"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39267"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A26DBC02-CD75-4B21-9C07-BE6114A99417}" type="slidenum">
              <a:rPr lang="zh-CN" altLang="en-US"/>
              <a:pPr fontAlgn="base">
                <a:spcBef>
                  <a:spcPct val="0"/>
                </a:spcBef>
                <a:spcAft>
                  <a:spcPct val="0"/>
                </a:spcAft>
                <a:defRPr/>
              </a:pPr>
              <a:t>4</a:t>
            </a:fld>
            <a:endParaRPr lang="en-US" altLang="zh-CN"/>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7138" name="幻灯片图像占位符 1"/>
          <p:cNvSpPr>
            <a:spLocks noGrp="1" noRot="1" noChangeAspect="1" noTextEdit="1"/>
          </p:cNvSpPr>
          <p:nvPr>
            <p:ph type="sldImg"/>
          </p:nvPr>
        </p:nvSpPr>
        <p:spPr bwMode="auto">
          <a:noFill/>
          <a:ln>
            <a:solidFill>
              <a:srgbClr val="000000"/>
            </a:solidFill>
            <a:miter lim="800000"/>
            <a:headEnd/>
            <a:tailEnd/>
          </a:ln>
        </p:spPr>
      </p:sp>
      <p:sp>
        <p:nvSpPr>
          <p:cNvPr id="347139"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71011" name="灯片编号占位符 3"/>
          <p:cNvSpPr txBox="1">
            <a:spLocks noGrp="1"/>
          </p:cNvSpPr>
          <p:nvPr/>
        </p:nvSpPr>
        <p:spPr bwMode="auto">
          <a:xfrm>
            <a:off x="3884613" y="8685213"/>
            <a:ext cx="2971800" cy="457200"/>
          </a:xfrm>
          <a:prstGeom prst="rect">
            <a:avLst/>
          </a:prstGeom>
          <a:noFill/>
          <a:ln>
            <a:miter lim="800000"/>
            <a:headEnd/>
            <a:tailEnd/>
          </a:ln>
        </p:spPr>
        <p:txBody>
          <a:bodyPr anchor="b"/>
          <a:lstStyle/>
          <a:p>
            <a:pPr algn="r">
              <a:defRPr/>
            </a:pPr>
            <a:fld id="{30D03FAE-8B1A-4AF1-B782-A18C8C422717}" type="slidenum">
              <a:rPr lang="zh-CN" altLang="en-US" sz="1200">
                <a:latin typeface="+mn-lt"/>
                <a:ea typeface="+mn-ea"/>
              </a:rPr>
              <a:pPr algn="r">
                <a:defRPr/>
              </a:pPr>
              <a:t>32</a:t>
            </a:fld>
            <a:endParaRPr lang="en-US" altLang="zh-CN" sz="1200">
              <a:latin typeface="+mn-lt"/>
              <a:ea typeface="+mn-ea"/>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7138" name="幻灯片图像占位符 1"/>
          <p:cNvSpPr>
            <a:spLocks noGrp="1" noRot="1" noChangeAspect="1" noTextEdit="1"/>
          </p:cNvSpPr>
          <p:nvPr>
            <p:ph type="sldImg"/>
          </p:nvPr>
        </p:nvSpPr>
        <p:spPr bwMode="auto">
          <a:noFill/>
          <a:ln>
            <a:solidFill>
              <a:srgbClr val="000000"/>
            </a:solidFill>
            <a:miter lim="800000"/>
            <a:headEnd/>
            <a:tailEnd/>
          </a:ln>
        </p:spPr>
      </p:sp>
      <p:sp>
        <p:nvSpPr>
          <p:cNvPr id="347139"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71011" name="灯片编号占位符 3"/>
          <p:cNvSpPr txBox="1">
            <a:spLocks noGrp="1"/>
          </p:cNvSpPr>
          <p:nvPr/>
        </p:nvSpPr>
        <p:spPr bwMode="auto">
          <a:xfrm>
            <a:off x="3884613" y="8685213"/>
            <a:ext cx="2971800" cy="457200"/>
          </a:xfrm>
          <a:prstGeom prst="rect">
            <a:avLst/>
          </a:prstGeom>
          <a:noFill/>
          <a:ln>
            <a:miter lim="800000"/>
            <a:headEnd/>
            <a:tailEnd/>
          </a:ln>
        </p:spPr>
        <p:txBody>
          <a:bodyPr anchor="b"/>
          <a:lstStyle/>
          <a:p>
            <a:pPr algn="r">
              <a:defRPr/>
            </a:pPr>
            <a:fld id="{30D03FAE-8B1A-4AF1-B782-A18C8C422717}" type="slidenum">
              <a:rPr lang="zh-CN" altLang="en-US" sz="1200">
                <a:latin typeface="+mn-lt"/>
                <a:ea typeface="+mn-ea"/>
              </a:rPr>
              <a:pPr algn="r">
                <a:defRPr/>
              </a:pPr>
              <a:t>33</a:t>
            </a:fld>
            <a:endParaRPr lang="en-US" altLang="zh-CN" sz="1200">
              <a:latin typeface="+mn-lt"/>
              <a:ea typeface="+mn-ea"/>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29" name="幻灯片图像占位符 1"/>
          <p:cNvSpPr>
            <a:spLocks noGrp="1" noRot="1" noChangeAspect="1"/>
          </p:cNvSpPr>
          <p:nvPr>
            <p:ph type="sldImg"/>
          </p:nvPr>
        </p:nvSpPr>
        <p:spPr bwMode="auto">
          <a:noFill/>
          <a:ln>
            <a:solidFill>
              <a:srgbClr val="000000"/>
            </a:solidFill>
            <a:miter lim="800000"/>
            <a:headEnd/>
            <a:tailEnd/>
          </a:ln>
        </p:spPr>
      </p:sp>
      <p:sp>
        <p:nvSpPr>
          <p:cNvPr id="176130"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73059"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38A644FB-554E-41A2-BE6F-2070247D1D4E}" type="slidenum">
              <a:rPr lang="zh-CN" altLang="en-US"/>
              <a:pPr fontAlgn="base">
                <a:spcBef>
                  <a:spcPct val="0"/>
                </a:spcBef>
                <a:spcAft>
                  <a:spcPct val="0"/>
                </a:spcAft>
                <a:defRPr/>
              </a:pPr>
              <a:t>34</a:t>
            </a:fld>
            <a:endParaRPr lang="en-US" altLang="zh-CN"/>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29" name="幻灯片图像占位符 1"/>
          <p:cNvSpPr>
            <a:spLocks noGrp="1" noRot="1" noChangeAspect="1"/>
          </p:cNvSpPr>
          <p:nvPr>
            <p:ph type="sldImg"/>
          </p:nvPr>
        </p:nvSpPr>
        <p:spPr bwMode="auto">
          <a:noFill/>
          <a:ln>
            <a:solidFill>
              <a:srgbClr val="000000"/>
            </a:solidFill>
            <a:miter lim="800000"/>
            <a:headEnd/>
            <a:tailEnd/>
          </a:ln>
        </p:spPr>
      </p:sp>
      <p:sp>
        <p:nvSpPr>
          <p:cNvPr id="176130"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73059"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38A644FB-554E-41A2-BE6F-2070247D1D4E}" type="slidenum">
              <a:rPr lang="zh-CN" altLang="en-US"/>
              <a:pPr fontAlgn="base">
                <a:spcBef>
                  <a:spcPct val="0"/>
                </a:spcBef>
                <a:spcAft>
                  <a:spcPct val="0"/>
                </a:spcAft>
                <a:defRPr/>
              </a:pPr>
              <a:t>35</a:t>
            </a:fld>
            <a:endParaRPr lang="en-US" altLang="zh-CN"/>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29" name="幻灯片图像占位符 1"/>
          <p:cNvSpPr>
            <a:spLocks noGrp="1" noRot="1" noChangeAspect="1"/>
          </p:cNvSpPr>
          <p:nvPr>
            <p:ph type="sldImg"/>
          </p:nvPr>
        </p:nvSpPr>
        <p:spPr bwMode="auto">
          <a:noFill/>
          <a:ln>
            <a:solidFill>
              <a:srgbClr val="000000"/>
            </a:solidFill>
            <a:miter lim="800000"/>
            <a:headEnd/>
            <a:tailEnd/>
          </a:ln>
        </p:spPr>
      </p:sp>
      <p:sp>
        <p:nvSpPr>
          <p:cNvPr id="176130"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73059"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38A644FB-554E-41A2-BE6F-2070247D1D4E}" type="slidenum">
              <a:rPr lang="zh-CN" altLang="en-US"/>
              <a:pPr fontAlgn="base">
                <a:spcBef>
                  <a:spcPct val="0"/>
                </a:spcBef>
                <a:spcAft>
                  <a:spcPct val="0"/>
                </a:spcAft>
                <a:defRPr/>
              </a:pPr>
              <a:t>36</a:t>
            </a:fld>
            <a:endParaRPr lang="en-US" altLang="zh-CN"/>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7138" name="幻灯片图像占位符 1"/>
          <p:cNvSpPr>
            <a:spLocks noGrp="1" noRot="1" noChangeAspect="1" noTextEdit="1"/>
          </p:cNvSpPr>
          <p:nvPr>
            <p:ph type="sldImg"/>
          </p:nvPr>
        </p:nvSpPr>
        <p:spPr bwMode="auto">
          <a:noFill/>
          <a:ln>
            <a:solidFill>
              <a:srgbClr val="000000"/>
            </a:solidFill>
            <a:miter lim="800000"/>
            <a:headEnd/>
            <a:tailEnd/>
          </a:ln>
        </p:spPr>
      </p:sp>
      <p:sp>
        <p:nvSpPr>
          <p:cNvPr id="347139"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71011" name="灯片编号占位符 3"/>
          <p:cNvSpPr txBox="1">
            <a:spLocks noGrp="1"/>
          </p:cNvSpPr>
          <p:nvPr/>
        </p:nvSpPr>
        <p:spPr bwMode="auto">
          <a:xfrm>
            <a:off x="3884613" y="8685213"/>
            <a:ext cx="2971800" cy="457200"/>
          </a:xfrm>
          <a:prstGeom prst="rect">
            <a:avLst/>
          </a:prstGeom>
          <a:noFill/>
          <a:ln>
            <a:miter lim="800000"/>
            <a:headEnd/>
            <a:tailEnd/>
          </a:ln>
        </p:spPr>
        <p:txBody>
          <a:bodyPr anchor="b"/>
          <a:lstStyle/>
          <a:p>
            <a:pPr algn="r">
              <a:defRPr/>
            </a:pPr>
            <a:fld id="{30D03FAE-8B1A-4AF1-B782-A18C8C422717}" type="slidenum">
              <a:rPr lang="zh-CN" altLang="en-US" sz="1200">
                <a:latin typeface="+mn-lt"/>
                <a:ea typeface="+mn-ea"/>
              </a:rPr>
              <a:pPr algn="r">
                <a:defRPr/>
              </a:pPr>
              <a:t>37</a:t>
            </a:fld>
            <a:endParaRPr lang="en-US" altLang="zh-CN" sz="1200">
              <a:latin typeface="+mn-lt"/>
              <a:ea typeface="+mn-ea"/>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29" name="幻灯片图像占位符 1"/>
          <p:cNvSpPr>
            <a:spLocks noGrp="1" noRot="1" noChangeAspect="1"/>
          </p:cNvSpPr>
          <p:nvPr>
            <p:ph type="sldImg"/>
          </p:nvPr>
        </p:nvSpPr>
        <p:spPr bwMode="auto">
          <a:noFill/>
          <a:ln>
            <a:solidFill>
              <a:srgbClr val="000000"/>
            </a:solidFill>
            <a:miter lim="800000"/>
            <a:headEnd/>
            <a:tailEnd/>
          </a:ln>
        </p:spPr>
      </p:sp>
      <p:sp>
        <p:nvSpPr>
          <p:cNvPr id="176130"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73059"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38A644FB-554E-41A2-BE6F-2070247D1D4E}" type="slidenum">
              <a:rPr lang="zh-CN" altLang="en-US"/>
              <a:pPr fontAlgn="base">
                <a:spcBef>
                  <a:spcPct val="0"/>
                </a:spcBef>
                <a:spcAft>
                  <a:spcPct val="0"/>
                </a:spcAft>
                <a:defRPr/>
              </a:pPr>
              <a:t>38</a:t>
            </a:fld>
            <a:endParaRPr lang="en-US" altLang="zh-CN"/>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1" name="幻灯片图像占位符 1"/>
          <p:cNvSpPr>
            <a:spLocks noGrp="1" noRot="1" noChangeAspect="1"/>
          </p:cNvSpPr>
          <p:nvPr>
            <p:ph type="sldImg"/>
          </p:nvPr>
        </p:nvSpPr>
        <p:spPr bwMode="auto">
          <a:noFill/>
          <a:ln>
            <a:solidFill>
              <a:srgbClr val="000000"/>
            </a:solidFill>
            <a:miter lim="800000"/>
            <a:headEnd/>
            <a:tailEnd/>
          </a:ln>
        </p:spPr>
      </p:sp>
      <p:sp>
        <p:nvSpPr>
          <p:cNvPr id="163842"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smtClean="0"/>
          </a:p>
        </p:txBody>
      </p:sp>
      <p:sp>
        <p:nvSpPr>
          <p:cNvPr id="16179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BB4A4D68-7120-48DF-A464-A3BF320BFB8C}" type="slidenum">
              <a:rPr lang="zh-CN" altLang="en-US"/>
              <a:pPr fontAlgn="base">
                <a:spcBef>
                  <a:spcPct val="0"/>
                </a:spcBef>
                <a:spcAft>
                  <a:spcPct val="0"/>
                </a:spcAft>
                <a:defRPr/>
              </a:pPr>
              <a:t>43</a:t>
            </a:fld>
            <a:endParaRPr lang="en-US" altLang="zh-CN"/>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1" name="幻灯片图像占位符 1"/>
          <p:cNvSpPr>
            <a:spLocks noGrp="1" noRot="1" noChangeAspect="1"/>
          </p:cNvSpPr>
          <p:nvPr>
            <p:ph type="sldImg"/>
          </p:nvPr>
        </p:nvSpPr>
        <p:spPr bwMode="auto">
          <a:noFill/>
          <a:ln>
            <a:solidFill>
              <a:srgbClr val="000000"/>
            </a:solidFill>
            <a:miter lim="800000"/>
            <a:headEnd/>
            <a:tailEnd/>
          </a:ln>
        </p:spPr>
      </p:sp>
      <p:sp>
        <p:nvSpPr>
          <p:cNvPr id="163842"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6179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BB4A4D68-7120-48DF-A464-A3BF320BFB8C}" type="slidenum">
              <a:rPr lang="zh-CN" altLang="en-US"/>
              <a:pPr fontAlgn="base">
                <a:spcBef>
                  <a:spcPct val="0"/>
                </a:spcBef>
                <a:spcAft>
                  <a:spcPct val="0"/>
                </a:spcAft>
                <a:defRPr/>
              </a:pPr>
              <a:t>44</a:t>
            </a:fld>
            <a:endParaRPr lang="en-US" altLang="zh-CN"/>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1" name="幻灯片图像占位符 1"/>
          <p:cNvSpPr>
            <a:spLocks noGrp="1" noRot="1" noChangeAspect="1"/>
          </p:cNvSpPr>
          <p:nvPr>
            <p:ph type="sldImg"/>
          </p:nvPr>
        </p:nvSpPr>
        <p:spPr bwMode="auto">
          <a:noFill/>
          <a:ln>
            <a:solidFill>
              <a:srgbClr val="000000"/>
            </a:solidFill>
            <a:miter lim="800000"/>
            <a:headEnd/>
            <a:tailEnd/>
          </a:ln>
        </p:spPr>
      </p:sp>
      <p:sp>
        <p:nvSpPr>
          <p:cNvPr id="163842"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6179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BB4A4D68-7120-48DF-A464-A3BF320BFB8C}" type="slidenum">
              <a:rPr lang="zh-CN" altLang="en-US"/>
              <a:pPr fontAlgn="base">
                <a:spcBef>
                  <a:spcPct val="0"/>
                </a:spcBef>
                <a:spcAft>
                  <a:spcPct val="0"/>
                </a:spcAft>
                <a:defRPr/>
              </a:pPr>
              <a:t>45</a:t>
            </a:fld>
            <a:endParaRPr lang="en-US" alt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7" name="幻灯片图像占位符 1"/>
          <p:cNvSpPr>
            <a:spLocks noGrp="1" noRot="1" noChangeAspect="1"/>
          </p:cNvSpPr>
          <p:nvPr>
            <p:ph type="sldImg"/>
          </p:nvPr>
        </p:nvSpPr>
        <p:spPr bwMode="auto">
          <a:noFill/>
          <a:ln>
            <a:solidFill>
              <a:srgbClr val="000000"/>
            </a:solidFill>
            <a:miter lim="800000"/>
            <a:headEnd/>
            <a:tailEnd/>
          </a:ln>
        </p:spPr>
      </p:sp>
      <p:sp>
        <p:nvSpPr>
          <p:cNvPr id="142338"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42339"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AD021F9C-7488-4ABC-9372-B10826CD6159}" type="slidenum">
              <a:rPr lang="zh-CN" altLang="en-US"/>
              <a:pPr fontAlgn="base">
                <a:spcBef>
                  <a:spcPct val="0"/>
                </a:spcBef>
                <a:spcAft>
                  <a:spcPct val="0"/>
                </a:spcAft>
                <a:defRPr/>
              </a:pPr>
              <a:t>6</a:t>
            </a:fld>
            <a:endParaRPr lang="en-US" altLang="zh-CN"/>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1" name="幻灯片图像占位符 1"/>
          <p:cNvSpPr>
            <a:spLocks noGrp="1" noRot="1" noChangeAspect="1"/>
          </p:cNvSpPr>
          <p:nvPr>
            <p:ph type="sldImg"/>
          </p:nvPr>
        </p:nvSpPr>
        <p:spPr bwMode="auto">
          <a:noFill/>
          <a:ln>
            <a:solidFill>
              <a:srgbClr val="000000"/>
            </a:solidFill>
            <a:miter lim="800000"/>
            <a:headEnd/>
            <a:tailEnd/>
          </a:ln>
        </p:spPr>
      </p:sp>
      <p:sp>
        <p:nvSpPr>
          <p:cNvPr id="163842"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6179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BB4A4D68-7120-48DF-A464-A3BF320BFB8C}" type="slidenum">
              <a:rPr lang="zh-CN" altLang="en-US"/>
              <a:pPr fontAlgn="base">
                <a:spcBef>
                  <a:spcPct val="0"/>
                </a:spcBef>
                <a:spcAft>
                  <a:spcPct val="0"/>
                </a:spcAft>
                <a:defRPr/>
              </a:pPr>
              <a:t>46</a:t>
            </a:fld>
            <a:endParaRPr lang="en-US" altLang="zh-CN"/>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69" name="幻灯片图像占位符 1"/>
          <p:cNvSpPr>
            <a:spLocks noGrp="1" noRot="1" noChangeAspect="1"/>
          </p:cNvSpPr>
          <p:nvPr>
            <p:ph type="sldImg"/>
          </p:nvPr>
        </p:nvSpPr>
        <p:spPr bwMode="auto">
          <a:noFill/>
          <a:ln>
            <a:solidFill>
              <a:srgbClr val="000000"/>
            </a:solidFill>
            <a:miter lim="800000"/>
            <a:headEnd/>
            <a:tailEnd/>
          </a:ln>
        </p:spPr>
      </p:sp>
      <p:sp>
        <p:nvSpPr>
          <p:cNvPr id="211970"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2027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CE7F24BE-808F-457B-A722-CF20A209101D}" type="slidenum">
              <a:rPr lang="zh-CN" altLang="en-US"/>
              <a:pPr fontAlgn="base">
                <a:spcBef>
                  <a:spcPct val="0"/>
                </a:spcBef>
                <a:spcAft>
                  <a:spcPct val="0"/>
                </a:spcAft>
                <a:defRPr/>
              </a:pPr>
              <a:t>47</a:t>
            </a:fld>
            <a:endParaRPr lang="en-US" altLang="zh-CN"/>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69" name="幻灯片图像占位符 1"/>
          <p:cNvSpPr>
            <a:spLocks noGrp="1" noRot="1" noChangeAspect="1"/>
          </p:cNvSpPr>
          <p:nvPr>
            <p:ph type="sldImg"/>
          </p:nvPr>
        </p:nvSpPr>
        <p:spPr bwMode="auto">
          <a:noFill/>
          <a:ln>
            <a:solidFill>
              <a:srgbClr val="000000"/>
            </a:solidFill>
            <a:miter lim="800000"/>
            <a:headEnd/>
            <a:tailEnd/>
          </a:ln>
        </p:spPr>
      </p:sp>
      <p:sp>
        <p:nvSpPr>
          <p:cNvPr id="211970"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2027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CE7F24BE-808F-457B-A722-CF20A209101D}" type="slidenum">
              <a:rPr lang="zh-CN" altLang="en-US"/>
              <a:pPr fontAlgn="base">
                <a:spcBef>
                  <a:spcPct val="0"/>
                </a:spcBef>
                <a:spcAft>
                  <a:spcPct val="0"/>
                </a:spcAft>
                <a:defRPr/>
              </a:pPr>
              <a:t>48</a:t>
            </a:fld>
            <a:endParaRPr lang="en-US" altLang="zh-CN"/>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3" name="幻灯片图像占位符 1"/>
          <p:cNvSpPr>
            <a:spLocks noGrp="1" noRot="1" noChangeAspect="1" noTextEdit="1"/>
          </p:cNvSpPr>
          <p:nvPr>
            <p:ph type="sldImg"/>
          </p:nvPr>
        </p:nvSpPr>
        <p:spPr bwMode="auto">
          <a:noFill/>
          <a:ln>
            <a:solidFill>
              <a:srgbClr val="000000"/>
            </a:solidFill>
            <a:miter lim="800000"/>
            <a:headEnd/>
            <a:tailEnd/>
          </a:ln>
        </p:spPr>
      </p:sp>
      <p:sp>
        <p:nvSpPr>
          <p:cNvPr id="23347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215043" name="灯片编号占位符 3"/>
          <p:cNvSpPr txBox="1">
            <a:spLocks noGrp="1"/>
          </p:cNvSpPr>
          <p:nvPr/>
        </p:nvSpPr>
        <p:spPr bwMode="auto">
          <a:xfrm>
            <a:off x="3884613" y="8685213"/>
            <a:ext cx="2971800" cy="457200"/>
          </a:xfrm>
          <a:prstGeom prst="rect">
            <a:avLst/>
          </a:prstGeom>
          <a:noFill/>
          <a:ln>
            <a:miter lim="800000"/>
            <a:headEnd/>
            <a:tailEnd/>
          </a:ln>
        </p:spPr>
        <p:txBody>
          <a:bodyPr anchor="b"/>
          <a:lstStyle/>
          <a:p>
            <a:pPr algn="r">
              <a:defRPr/>
            </a:pPr>
            <a:fld id="{67BE9704-E3C8-466D-B02F-9208A4C9D880}" type="slidenum">
              <a:rPr lang="zh-CN" altLang="en-US" sz="1200">
                <a:latin typeface="+mn-lt"/>
                <a:ea typeface="+mn-ea"/>
              </a:rPr>
              <a:pPr algn="r">
                <a:defRPr/>
              </a:pPr>
              <a:t>57</a:t>
            </a:fld>
            <a:endParaRPr lang="en-US" altLang="zh-CN" sz="1200">
              <a:latin typeface="+mn-lt"/>
              <a:ea typeface="+mn-ea"/>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3" name="幻灯片图像占位符 1"/>
          <p:cNvSpPr>
            <a:spLocks noGrp="1" noRot="1" noChangeAspect="1" noTextEdit="1"/>
          </p:cNvSpPr>
          <p:nvPr>
            <p:ph type="sldImg"/>
          </p:nvPr>
        </p:nvSpPr>
        <p:spPr bwMode="auto">
          <a:noFill/>
          <a:ln>
            <a:solidFill>
              <a:srgbClr val="000000"/>
            </a:solidFill>
            <a:miter lim="800000"/>
            <a:headEnd/>
            <a:tailEnd/>
          </a:ln>
        </p:spPr>
      </p:sp>
      <p:sp>
        <p:nvSpPr>
          <p:cNvPr id="23347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215043" name="灯片编号占位符 3"/>
          <p:cNvSpPr txBox="1">
            <a:spLocks noGrp="1"/>
          </p:cNvSpPr>
          <p:nvPr/>
        </p:nvSpPr>
        <p:spPr bwMode="auto">
          <a:xfrm>
            <a:off x="3884613" y="8685213"/>
            <a:ext cx="2971800" cy="457200"/>
          </a:xfrm>
          <a:prstGeom prst="rect">
            <a:avLst/>
          </a:prstGeom>
          <a:noFill/>
          <a:ln>
            <a:miter lim="800000"/>
            <a:headEnd/>
            <a:tailEnd/>
          </a:ln>
        </p:spPr>
        <p:txBody>
          <a:bodyPr anchor="b"/>
          <a:lstStyle/>
          <a:p>
            <a:pPr algn="r">
              <a:defRPr/>
            </a:pPr>
            <a:fld id="{67BE9704-E3C8-466D-B02F-9208A4C9D880}" type="slidenum">
              <a:rPr lang="zh-CN" altLang="en-US" sz="1200">
                <a:latin typeface="+mn-lt"/>
                <a:ea typeface="+mn-ea"/>
              </a:rPr>
              <a:pPr algn="r">
                <a:defRPr/>
              </a:pPr>
              <a:t>58</a:t>
            </a:fld>
            <a:endParaRPr lang="en-US" altLang="zh-CN" sz="1200">
              <a:latin typeface="+mn-lt"/>
              <a:ea typeface="+mn-ea"/>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1" name="幻灯片图像占位符 1"/>
          <p:cNvSpPr>
            <a:spLocks noGrp="1" noRot="1" noChangeAspect="1" noTextEdit="1"/>
          </p:cNvSpPr>
          <p:nvPr>
            <p:ph type="sldImg"/>
          </p:nvPr>
        </p:nvSpPr>
        <p:spPr bwMode="auto">
          <a:noFill/>
          <a:ln>
            <a:solidFill>
              <a:srgbClr val="000000"/>
            </a:solidFill>
            <a:miter lim="800000"/>
            <a:headEnd/>
            <a:tailEnd/>
          </a:ln>
        </p:spPr>
      </p:sp>
      <p:sp>
        <p:nvSpPr>
          <p:cNvPr id="235522"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217091" name="灯片编号占位符 3"/>
          <p:cNvSpPr txBox="1">
            <a:spLocks noGrp="1"/>
          </p:cNvSpPr>
          <p:nvPr/>
        </p:nvSpPr>
        <p:spPr bwMode="auto">
          <a:xfrm>
            <a:off x="3884613" y="8685213"/>
            <a:ext cx="2971800" cy="457200"/>
          </a:xfrm>
          <a:prstGeom prst="rect">
            <a:avLst/>
          </a:prstGeom>
          <a:noFill/>
          <a:ln>
            <a:miter lim="800000"/>
            <a:headEnd/>
            <a:tailEnd/>
          </a:ln>
        </p:spPr>
        <p:txBody>
          <a:bodyPr anchor="b"/>
          <a:lstStyle/>
          <a:p>
            <a:pPr algn="r">
              <a:defRPr/>
            </a:pPr>
            <a:fld id="{6A17BC62-5AEF-4B39-A66A-5706ED3AC782}" type="slidenum">
              <a:rPr lang="zh-CN" altLang="en-US" sz="1200">
                <a:latin typeface="+mn-lt"/>
                <a:ea typeface="+mn-ea"/>
              </a:rPr>
              <a:pPr algn="r">
                <a:defRPr/>
              </a:pPr>
              <a:t>59</a:t>
            </a:fld>
            <a:endParaRPr lang="en-US" altLang="zh-CN" sz="1200">
              <a:latin typeface="+mn-lt"/>
              <a:ea typeface="+mn-ea"/>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65" name="幻灯片图像占位符 1"/>
          <p:cNvSpPr>
            <a:spLocks noGrp="1" noRot="1" noChangeAspect="1" noTextEdit="1"/>
          </p:cNvSpPr>
          <p:nvPr>
            <p:ph type="sldImg"/>
          </p:nvPr>
        </p:nvSpPr>
        <p:spPr bwMode="auto">
          <a:noFill/>
          <a:ln>
            <a:solidFill>
              <a:srgbClr val="000000"/>
            </a:solidFill>
            <a:miter lim="800000"/>
            <a:headEnd/>
            <a:tailEnd/>
          </a:ln>
        </p:spPr>
      </p:sp>
      <p:sp>
        <p:nvSpPr>
          <p:cNvPr id="241666"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215043" name="灯片编号占位符 3"/>
          <p:cNvSpPr txBox="1">
            <a:spLocks noGrp="1"/>
          </p:cNvSpPr>
          <p:nvPr/>
        </p:nvSpPr>
        <p:spPr bwMode="auto">
          <a:xfrm>
            <a:off x="3884613" y="8685213"/>
            <a:ext cx="2971800" cy="457200"/>
          </a:xfrm>
          <a:prstGeom prst="rect">
            <a:avLst/>
          </a:prstGeom>
          <a:noFill/>
          <a:ln>
            <a:miter lim="800000"/>
            <a:headEnd/>
            <a:tailEnd/>
          </a:ln>
        </p:spPr>
        <p:txBody>
          <a:bodyPr anchor="b"/>
          <a:lstStyle/>
          <a:p>
            <a:pPr algn="r">
              <a:defRPr/>
            </a:pPr>
            <a:fld id="{49A25AD0-1147-4099-9558-D3B39D81C4D1}" type="slidenum">
              <a:rPr lang="zh-CN" altLang="en-US" sz="1200">
                <a:latin typeface="+mn-lt"/>
                <a:ea typeface="+mn-ea"/>
              </a:rPr>
              <a:pPr algn="r">
                <a:defRPr/>
              </a:pPr>
              <a:t>61</a:t>
            </a:fld>
            <a:endParaRPr lang="en-US" altLang="zh-CN" sz="1200">
              <a:latin typeface="+mn-lt"/>
              <a:ea typeface="+mn-ea"/>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3" name="幻灯片图像占位符 1"/>
          <p:cNvSpPr>
            <a:spLocks noGrp="1" noRot="1" noChangeAspect="1" noTextEdit="1"/>
          </p:cNvSpPr>
          <p:nvPr>
            <p:ph type="sldImg"/>
          </p:nvPr>
        </p:nvSpPr>
        <p:spPr bwMode="auto">
          <a:noFill/>
          <a:ln>
            <a:solidFill>
              <a:srgbClr val="000000"/>
            </a:solidFill>
            <a:miter lim="800000"/>
            <a:headEnd/>
            <a:tailEnd/>
          </a:ln>
        </p:spPr>
      </p:sp>
      <p:sp>
        <p:nvSpPr>
          <p:cNvPr id="24371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217091" name="灯片编号占位符 3"/>
          <p:cNvSpPr txBox="1">
            <a:spLocks noGrp="1"/>
          </p:cNvSpPr>
          <p:nvPr/>
        </p:nvSpPr>
        <p:spPr bwMode="auto">
          <a:xfrm>
            <a:off x="3884613" y="8685213"/>
            <a:ext cx="2971800" cy="457200"/>
          </a:xfrm>
          <a:prstGeom prst="rect">
            <a:avLst/>
          </a:prstGeom>
          <a:noFill/>
          <a:ln>
            <a:miter lim="800000"/>
            <a:headEnd/>
            <a:tailEnd/>
          </a:ln>
        </p:spPr>
        <p:txBody>
          <a:bodyPr anchor="b"/>
          <a:lstStyle/>
          <a:p>
            <a:pPr algn="r">
              <a:defRPr/>
            </a:pPr>
            <a:fld id="{0127B037-994A-48F6-B78B-E7E7E51D8555}" type="slidenum">
              <a:rPr lang="zh-CN" altLang="en-US" sz="1200">
                <a:latin typeface="+mn-lt"/>
                <a:ea typeface="+mn-ea"/>
              </a:rPr>
              <a:pPr algn="r">
                <a:defRPr/>
              </a:pPr>
              <a:t>62</a:t>
            </a:fld>
            <a:endParaRPr lang="en-US" altLang="zh-CN" sz="1200">
              <a:latin typeface="+mn-lt"/>
              <a:ea typeface="+mn-ea"/>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1" name="幻灯片图像占位符 1"/>
          <p:cNvSpPr>
            <a:spLocks noGrp="1" noRot="1" noChangeAspect="1" noTextEdit="1"/>
          </p:cNvSpPr>
          <p:nvPr>
            <p:ph type="sldImg"/>
          </p:nvPr>
        </p:nvSpPr>
        <p:spPr bwMode="auto">
          <a:noFill/>
          <a:ln>
            <a:solidFill>
              <a:srgbClr val="000000"/>
            </a:solidFill>
            <a:miter lim="800000"/>
            <a:headEnd/>
            <a:tailEnd/>
          </a:ln>
        </p:spPr>
      </p:sp>
      <p:sp>
        <p:nvSpPr>
          <p:cNvPr id="245762"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215043" name="灯片编号占位符 3"/>
          <p:cNvSpPr txBox="1">
            <a:spLocks noGrp="1"/>
          </p:cNvSpPr>
          <p:nvPr/>
        </p:nvSpPr>
        <p:spPr bwMode="auto">
          <a:xfrm>
            <a:off x="3884613" y="8685213"/>
            <a:ext cx="2971800" cy="457200"/>
          </a:xfrm>
          <a:prstGeom prst="rect">
            <a:avLst/>
          </a:prstGeom>
          <a:noFill/>
          <a:ln>
            <a:miter lim="800000"/>
            <a:headEnd/>
            <a:tailEnd/>
          </a:ln>
        </p:spPr>
        <p:txBody>
          <a:bodyPr anchor="b"/>
          <a:lstStyle/>
          <a:p>
            <a:pPr algn="r">
              <a:defRPr/>
            </a:pPr>
            <a:fld id="{122BBDA7-D4F5-414D-856C-BA67A43105D9}" type="slidenum">
              <a:rPr lang="zh-CN" altLang="en-US" sz="1200">
                <a:latin typeface="+mn-lt"/>
                <a:ea typeface="+mn-ea"/>
              </a:rPr>
              <a:pPr algn="r">
                <a:defRPr/>
              </a:pPr>
              <a:t>64</a:t>
            </a:fld>
            <a:endParaRPr lang="en-US" altLang="zh-CN" sz="1200">
              <a:latin typeface="+mn-lt"/>
              <a:ea typeface="+mn-ea"/>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09" name="幻灯片图像占位符 1"/>
          <p:cNvSpPr>
            <a:spLocks noGrp="1" noRot="1" noChangeAspect="1" noTextEdit="1"/>
          </p:cNvSpPr>
          <p:nvPr>
            <p:ph type="sldImg"/>
          </p:nvPr>
        </p:nvSpPr>
        <p:spPr bwMode="auto">
          <a:noFill/>
          <a:ln>
            <a:solidFill>
              <a:srgbClr val="000000"/>
            </a:solidFill>
            <a:miter lim="800000"/>
            <a:headEnd/>
            <a:tailEnd/>
          </a:ln>
        </p:spPr>
      </p:sp>
      <p:sp>
        <p:nvSpPr>
          <p:cNvPr id="247810"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217091" name="灯片编号占位符 3"/>
          <p:cNvSpPr txBox="1">
            <a:spLocks noGrp="1"/>
          </p:cNvSpPr>
          <p:nvPr/>
        </p:nvSpPr>
        <p:spPr bwMode="auto">
          <a:xfrm>
            <a:off x="3884613" y="8685213"/>
            <a:ext cx="2971800" cy="457200"/>
          </a:xfrm>
          <a:prstGeom prst="rect">
            <a:avLst/>
          </a:prstGeom>
          <a:noFill/>
          <a:ln>
            <a:miter lim="800000"/>
            <a:headEnd/>
            <a:tailEnd/>
          </a:ln>
        </p:spPr>
        <p:txBody>
          <a:bodyPr anchor="b"/>
          <a:lstStyle/>
          <a:p>
            <a:pPr algn="r">
              <a:defRPr/>
            </a:pPr>
            <a:fld id="{43D12E82-1BEB-42C5-9305-45481AD1CE10}" type="slidenum">
              <a:rPr lang="zh-CN" altLang="en-US" sz="1200">
                <a:latin typeface="+mn-lt"/>
                <a:ea typeface="+mn-ea"/>
              </a:rPr>
              <a:pPr algn="r">
                <a:defRPr/>
              </a:pPr>
              <a:t>65</a:t>
            </a:fld>
            <a:endParaRPr lang="en-US" altLang="zh-CN" sz="1200">
              <a:latin typeface="+mn-lt"/>
              <a:ea typeface="+mn-ea"/>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7" name="幻灯片图像占位符 1"/>
          <p:cNvSpPr>
            <a:spLocks noGrp="1" noRot="1" noChangeAspect="1"/>
          </p:cNvSpPr>
          <p:nvPr>
            <p:ph type="sldImg"/>
          </p:nvPr>
        </p:nvSpPr>
        <p:spPr bwMode="auto">
          <a:noFill/>
          <a:ln>
            <a:solidFill>
              <a:srgbClr val="000000"/>
            </a:solidFill>
            <a:miter lim="800000"/>
            <a:headEnd/>
            <a:tailEnd/>
          </a:ln>
        </p:spPr>
      </p:sp>
      <p:sp>
        <p:nvSpPr>
          <p:cNvPr id="142338"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42339"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AD021F9C-7488-4ABC-9372-B10826CD6159}" type="slidenum">
              <a:rPr lang="zh-CN" altLang="en-US"/>
              <a:pPr fontAlgn="base">
                <a:spcBef>
                  <a:spcPct val="0"/>
                </a:spcBef>
                <a:spcAft>
                  <a:spcPct val="0"/>
                </a:spcAft>
                <a:defRPr/>
              </a:pPr>
              <a:t>7</a:t>
            </a:fld>
            <a:endParaRPr lang="en-US" altLang="zh-CN"/>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35421ED-5742-4DCC-9643-02C7D3C6BEE0}" type="slidenum">
              <a:rPr lang="zh-CN" altLang="en-US" smtClean="0">
                <a:solidFill>
                  <a:prstClr val="black"/>
                </a:solidFill>
              </a:rPr>
              <a:pPr/>
              <a:t>67</a:t>
            </a:fld>
            <a:endParaRPr lang="zh-CN" altLang="en-US">
              <a:solidFill>
                <a:prstClr val="black"/>
              </a:solidFill>
            </a:endParaRPr>
          </a:p>
        </p:txBody>
      </p:sp>
    </p:spTree>
    <p:extLst>
      <p:ext uri="{BB962C8B-B14F-4D97-AF65-F5344CB8AC3E}">
        <p14:creationId xmlns="" xmlns:p14="http://schemas.microsoft.com/office/powerpoint/2010/main" val="377091913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35421ED-5742-4DCC-9643-02C7D3C6BEE0}" type="slidenum">
              <a:rPr lang="zh-CN" altLang="en-US" smtClean="0">
                <a:solidFill>
                  <a:prstClr val="black"/>
                </a:solidFill>
              </a:rPr>
              <a:pPr/>
              <a:t>68</a:t>
            </a:fld>
            <a:endParaRPr lang="zh-CN" altLang="en-US">
              <a:solidFill>
                <a:prstClr val="black"/>
              </a:solidFill>
            </a:endParaRPr>
          </a:p>
        </p:txBody>
      </p:sp>
    </p:spTree>
    <p:extLst>
      <p:ext uri="{BB962C8B-B14F-4D97-AF65-F5344CB8AC3E}">
        <p14:creationId xmlns="" xmlns:p14="http://schemas.microsoft.com/office/powerpoint/2010/main" val="377091913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35421ED-5742-4DCC-9643-02C7D3C6BEE0}" type="slidenum">
              <a:rPr lang="zh-CN" altLang="en-US" smtClean="0">
                <a:solidFill>
                  <a:prstClr val="black"/>
                </a:solidFill>
              </a:rPr>
              <a:pPr/>
              <a:t>69</a:t>
            </a:fld>
            <a:endParaRPr lang="zh-CN" altLang="en-US">
              <a:solidFill>
                <a:prstClr val="black"/>
              </a:solidFill>
            </a:endParaRPr>
          </a:p>
        </p:txBody>
      </p:sp>
    </p:spTree>
    <p:extLst>
      <p:ext uri="{BB962C8B-B14F-4D97-AF65-F5344CB8AC3E}">
        <p14:creationId xmlns="" xmlns:p14="http://schemas.microsoft.com/office/powerpoint/2010/main" val="377091913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35421ED-5742-4DCC-9643-02C7D3C6BEE0}" type="slidenum">
              <a:rPr lang="zh-CN" altLang="en-US" smtClean="0">
                <a:solidFill>
                  <a:prstClr val="black"/>
                </a:solidFill>
              </a:rPr>
              <a:pPr/>
              <a:t>70</a:t>
            </a:fld>
            <a:endParaRPr lang="zh-CN" altLang="en-US">
              <a:solidFill>
                <a:prstClr val="black"/>
              </a:solidFill>
            </a:endParaRPr>
          </a:p>
        </p:txBody>
      </p:sp>
    </p:spTree>
    <p:extLst>
      <p:ext uri="{BB962C8B-B14F-4D97-AF65-F5344CB8AC3E}">
        <p14:creationId xmlns="" xmlns:p14="http://schemas.microsoft.com/office/powerpoint/2010/main" val="377091913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35421ED-5742-4DCC-9643-02C7D3C6BEE0}" type="slidenum">
              <a:rPr lang="zh-CN" altLang="en-US" smtClean="0">
                <a:solidFill>
                  <a:prstClr val="black"/>
                </a:solidFill>
              </a:rPr>
              <a:pPr/>
              <a:t>71</a:t>
            </a:fld>
            <a:endParaRPr lang="zh-CN" altLang="en-US">
              <a:solidFill>
                <a:prstClr val="black"/>
              </a:solidFill>
            </a:endParaRPr>
          </a:p>
        </p:txBody>
      </p:sp>
    </p:spTree>
    <p:extLst>
      <p:ext uri="{BB962C8B-B14F-4D97-AF65-F5344CB8AC3E}">
        <p14:creationId xmlns="" xmlns:p14="http://schemas.microsoft.com/office/powerpoint/2010/main" val="377091913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865" name="幻灯片图像占位符 1"/>
          <p:cNvSpPr>
            <a:spLocks noGrp="1" noRot="1" noChangeAspect="1"/>
          </p:cNvSpPr>
          <p:nvPr>
            <p:ph type="sldImg"/>
          </p:nvPr>
        </p:nvSpPr>
        <p:spPr bwMode="auto">
          <a:noFill/>
          <a:ln>
            <a:solidFill>
              <a:srgbClr val="000000"/>
            </a:solidFill>
            <a:miter lim="800000"/>
            <a:headEnd/>
            <a:tailEnd/>
          </a:ln>
        </p:spPr>
      </p:sp>
      <p:sp>
        <p:nvSpPr>
          <p:cNvPr id="292866"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251907"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8F275F6B-8E8C-438F-A4C0-22B821D4D61C}" type="slidenum">
              <a:rPr lang="zh-CN" altLang="en-US"/>
              <a:pPr fontAlgn="base">
                <a:spcBef>
                  <a:spcPct val="0"/>
                </a:spcBef>
                <a:spcAft>
                  <a:spcPct val="0"/>
                </a:spcAft>
                <a:defRPr/>
              </a:pPr>
              <a:t>75</a:t>
            </a:fld>
            <a:endParaRPr lang="en-US" altLang="zh-CN"/>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865" name="幻灯片图像占位符 1"/>
          <p:cNvSpPr>
            <a:spLocks noGrp="1" noRot="1" noChangeAspect="1"/>
          </p:cNvSpPr>
          <p:nvPr>
            <p:ph type="sldImg"/>
          </p:nvPr>
        </p:nvSpPr>
        <p:spPr bwMode="auto">
          <a:noFill/>
          <a:ln>
            <a:solidFill>
              <a:srgbClr val="000000"/>
            </a:solidFill>
            <a:miter lim="800000"/>
            <a:headEnd/>
            <a:tailEnd/>
          </a:ln>
        </p:spPr>
      </p:sp>
      <p:sp>
        <p:nvSpPr>
          <p:cNvPr id="292866"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251907"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8F275F6B-8E8C-438F-A4C0-22B821D4D61C}" type="slidenum">
              <a:rPr lang="zh-CN" altLang="en-US"/>
              <a:pPr fontAlgn="base">
                <a:spcBef>
                  <a:spcPct val="0"/>
                </a:spcBef>
                <a:spcAft>
                  <a:spcPct val="0"/>
                </a:spcAft>
                <a:defRPr/>
              </a:pPr>
              <a:t>76</a:t>
            </a:fld>
            <a:endParaRPr lang="en-US" altLang="zh-CN"/>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865" name="幻灯片图像占位符 1"/>
          <p:cNvSpPr>
            <a:spLocks noGrp="1" noRot="1" noChangeAspect="1"/>
          </p:cNvSpPr>
          <p:nvPr>
            <p:ph type="sldImg"/>
          </p:nvPr>
        </p:nvSpPr>
        <p:spPr bwMode="auto">
          <a:noFill/>
          <a:ln>
            <a:solidFill>
              <a:srgbClr val="000000"/>
            </a:solidFill>
            <a:miter lim="800000"/>
            <a:headEnd/>
            <a:tailEnd/>
          </a:ln>
        </p:spPr>
      </p:sp>
      <p:sp>
        <p:nvSpPr>
          <p:cNvPr id="292866"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251907"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8F275F6B-8E8C-438F-A4C0-22B821D4D61C}" type="slidenum">
              <a:rPr lang="zh-CN" altLang="en-US"/>
              <a:pPr fontAlgn="base">
                <a:spcBef>
                  <a:spcPct val="0"/>
                </a:spcBef>
                <a:spcAft>
                  <a:spcPct val="0"/>
                </a:spcAft>
                <a:defRPr/>
              </a:pPr>
              <a:t>77</a:t>
            </a:fld>
            <a:endParaRPr lang="en-US" altLang="zh-CN"/>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913" name="幻灯片图像占位符 1"/>
          <p:cNvSpPr>
            <a:spLocks noGrp="1" noRot="1" noChangeAspect="1"/>
          </p:cNvSpPr>
          <p:nvPr>
            <p:ph type="sldImg"/>
          </p:nvPr>
        </p:nvSpPr>
        <p:spPr bwMode="auto">
          <a:noFill/>
          <a:ln>
            <a:solidFill>
              <a:srgbClr val="000000"/>
            </a:solidFill>
            <a:miter lim="800000"/>
            <a:headEnd/>
            <a:tailEnd/>
          </a:ln>
        </p:spPr>
      </p:sp>
      <p:sp>
        <p:nvSpPr>
          <p:cNvPr id="29491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2539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9D5024D2-367F-4778-AE51-0591B3340A26}" type="slidenum">
              <a:rPr lang="zh-CN" altLang="en-US"/>
              <a:pPr fontAlgn="base">
                <a:spcBef>
                  <a:spcPct val="0"/>
                </a:spcBef>
                <a:spcAft>
                  <a:spcPct val="0"/>
                </a:spcAft>
                <a:defRPr/>
              </a:pPr>
              <a:t>78</a:t>
            </a:fld>
            <a:endParaRPr lang="en-US" altLang="zh-CN"/>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913" name="幻灯片图像占位符 1"/>
          <p:cNvSpPr>
            <a:spLocks noGrp="1" noRot="1" noChangeAspect="1"/>
          </p:cNvSpPr>
          <p:nvPr>
            <p:ph type="sldImg"/>
          </p:nvPr>
        </p:nvSpPr>
        <p:spPr bwMode="auto">
          <a:noFill/>
          <a:ln>
            <a:solidFill>
              <a:srgbClr val="000000"/>
            </a:solidFill>
            <a:miter lim="800000"/>
            <a:headEnd/>
            <a:tailEnd/>
          </a:ln>
        </p:spPr>
      </p:sp>
      <p:sp>
        <p:nvSpPr>
          <p:cNvPr id="29491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2539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9D5024D2-367F-4778-AE51-0591B3340A26}" type="slidenum">
              <a:rPr lang="zh-CN" altLang="en-US"/>
              <a:pPr fontAlgn="base">
                <a:spcBef>
                  <a:spcPct val="0"/>
                </a:spcBef>
                <a:spcAft>
                  <a:spcPct val="0"/>
                </a:spcAft>
                <a:defRPr/>
              </a:pPr>
              <a:t>79</a:t>
            </a:fld>
            <a:endParaRPr lang="en-US" altLang="zh-C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7" name="幻灯片图像占位符 1"/>
          <p:cNvSpPr>
            <a:spLocks noGrp="1" noRot="1" noChangeAspect="1"/>
          </p:cNvSpPr>
          <p:nvPr>
            <p:ph type="sldImg"/>
          </p:nvPr>
        </p:nvSpPr>
        <p:spPr bwMode="auto">
          <a:noFill/>
          <a:ln>
            <a:solidFill>
              <a:srgbClr val="000000"/>
            </a:solidFill>
            <a:miter lim="800000"/>
            <a:headEnd/>
            <a:tailEnd/>
          </a:ln>
        </p:spPr>
      </p:sp>
      <p:sp>
        <p:nvSpPr>
          <p:cNvPr id="142338"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42339"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AD021F9C-7488-4ABC-9372-B10826CD6159}" type="slidenum">
              <a:rPr lang="zh-CN" altLang="en-US"/>
              <a:pPr fontAlgn="base">
                <a:spcBef>
                  <a:spcPct val="0"/>
                </a:spcBef>
                <a:spcAft>
                  <a:spcPct val="0"/>
                </a:spcAft>
                <a:defRPr/>
              </a:pPr>
              <a:t>8</a:t>
            </a:fld>
            <a:endParaRPr lang="en-US" altLang="zh-CN"/>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865" name="幻灯片图像占位符 1"/>
          <p:cNvSpPr>
            <a:spLocks noGrp="1" noRot="1" noChangeAspect="1"/>
          </p:cNvSpPr>
          <p:nvPr>
            <p:ph type="sldImg"/>
          </p:nvPr>
        </p:nvSpPr>
        <p:spPr bwMode="auto">
          <a:noFill/>
          <a:ln>
            <a:solidFill>
              <a:srgbClr val="000000"/>
            </a:solidFill>
            <a:miter lim="800000"/>
            <a:headEnd/>
            <a:tailEnd/>
          </a:ln>
        </p:spPr>
      </p:sp>
      <p:sp>
        <p:nvSpPr>
          <p:cNvPr id="292866"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251907"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8F275F6B-8E8C-438F-A4C0-22B821D4D61C}" type="slidenum">
              <a:rPr lang="zh-CN" altLang="en-US"/>
              <a:pPr fontAlgn="base">
                <a:spcBef>
                  <a:spcPct val="0"/>
                </a:spcBef>
                <a:spcAft>
                  <a:spcPct val="0"/>
                </a:spcAft>
                <a:defRPr/>
              </a:pPr>
              <a:t>80</a:t>
            </a:fld>
            <a:endParaRPr lang="en-US" altLang="zh-CN"/>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865" name="幻灯片图像占位符 1"/>
          <p:cNvSpPr>
            <a:spLocks noGrp="1" noRot="1" noChangeAspect="1"/>
          </p:cNvSpPr>
          <p:nvPr>
            <p:ph type="sldImg"/>
          </p:nvPr>
        </p:nvSpPr>
        <p:spPr bwMode="auto">
          <a:noFill/>
          <a:ln>
            <a:solidFill>
              <a:srgbClr val="000000"/>
            </a:solidFill>
            <a:miter lim="800000"/>
            <a:headEnd/>
            <a:tailEnd/>
          </a:ln>
        </p:spPr>
      </p:sp>
      <p:sp>
        <p:nvSpPr>
          <p:cNvPr id="292866"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251907"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8F275F6B-8E8C-438F-A4C0-22B821D4D61C}" type="slidenum">
              <a:rPr lang="zh-CN" altLang="en-US"/>
              <a:pPr fontAlgn="base">
                <a:spcBef>
                  <a:spcPct val="0"/>
                </a:spcBef>
                <a:spcAft>
                  <a:spcPct val="0"/>
                </a:spcAft>
                <a:defRPr/>
              </a:pPr>
              <a:t>81</a:t>
            </a:fld>
            <a:endParaRPr lang="en-US" altLang="zh-CN"/>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865" name="幻灯片图像占位符 1"/>
          <p:cNvSpPr>
            <a:spLocks noGrp="1" noRot="1" noChangeAspect="1"/>
          </p:cNvSpPr>
          <p:nvPr>
            <p:ph type="sldImg"/>
          </p:nvPr>
        </p:nvSpPr>
        <p:spPr bwMode="auto">
          <a:noFill/>
          <a:ln>
            <a:solidFill>
              <a:srgbClr val="000000"/>
            </a:solidFill>
            <a:miter lim="800000"/>
            <a:headEnd/>
            <a:tailEnd/>
          </a:ln>
        </p:spPr>
      </p:sp>
      <p:sp>
        <p:nvSpPr>
          <p:cNvPr id="292866"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251907"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8F275F6B-8E8C-438F-A4C0-22B821D4D61C}" type="slidenum">
              <a:rPr lang="zh-CN" altLang="en-US"/>
              <a:pPr fontAlgn="base">
                <a:spcBef>
                  <a:spcPct val="0"/>
                </a:spcBef>
                <a:spcAft>
                  <a:spcPct val="0"/>
                </a:spcAft>
                <a:defRPr/>
              </a:pPr>
              <a:t>82</a:t>
            </a:fld>
            <a:endParaRPr lang="en-US" altLang="zh-CN"/>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35421ED-5742-4DCC-9643-02C7D3C6BEE0}" type="slidenum">
              <a:rPr lang="zh-CN" altLang="en-US" smtClean="0"/>
              <a:pPr/>
              <a:t>83</a:t>
            </a:fld>
            <a:endParaRPr lang="zh-CN" alt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35421ED-5742-4DCC-9643-02C7D3C6BEE0}" type="slidenum">
              <a:rPr lang="zh-CN" altLang="en-US" smtClean="0"/>
              <a:pPr/>
              <a:t>84</a:t>
            </a:fld>
            <a:endParaRPr lang="zh-CN" alt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35421ED-5742-4DCC-9643-02C7D3C6BEE0}" type="slidenum">
              <a:rPr lang="zh-CN" altLang="en-US" smtClean="0"/>
              <a:pPr/>
              <a:t>85</a:t>
            </a:fld>
            <a:endParaRPr lang="zh-CN" alt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35421ED-5742-4DCC-9643-02C7D3C6BEE0}" type="slidenum">
              <a:rPr lang="zh-CN" altLang="en-US" smtClean="0"/>
              <a:pPr/>
              <a:t>86</a:t>
            </a:fld>
            <a:endParaRPr lang="zh-CN" alt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35421ED-5742-4DCC-9643-02C7D3C6BEE0}" type="slidenum">
              <a:rPr lang="zh-CN" altLang="en-US" smtClean="0"/>
              <a:pPr/>
              <a:t>88</a:t>
            </a:fld>
            <a:endParaRPr lang="zh-CN" alt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35421ED-5742-4DCC-9643-02C7D3C6BEE0}" type="slidenum">
              <a:rPr lang="zh-CN" altLang="en-US" smtClean="0"/>
              <a:pPr/>
              <a:t>89</a:t>
            </a:fld>
            <a:endParaRPr lang="zh-CN" altLang="en-US"/>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35421ED-5742-4DCC-9643-02C7D3C6BEE0}" type="slidenum">
              <a:rPr lang="zh-CN" altLang="en-US" smtClean="0"/>
              <a:pPr/>
              <a:t>90</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7" name="幻灯片图像占位符 1"/>
          <p:cNvSpPr>
            <a:spLocks noGrp="1" noRot="1" noChangeAspect="1"/>
          </p:cNvSpPr>
          <p:nvPr>
            <p:ph type="sldImg"/>
          </p:nvPr>
        </p:nvSpPr>
        <p:spPr bwMode="auto">
          <a:noFill/>
          <a:ln>
            <a:solidFill>
              <a:srgbClr val="000000"/>
            </a:solidFill>
            <a:miter lim="800000"/>
            <a:headEnd/>
            <a:tailEnd/>
          </a:ln>
        </p:spPr>
      </p:sp>
      <p:sp>
        <p:nvSpPr>
          <p:cNvPr id="142338"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42339"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AD021F9C-7488-4ABC-9372-B10826CD6159}" type="slidenum">
              <a:rPr lang="zh-CN" altLang="en-US"/>
              <a:pPr fontAlgn="base">
                <a:spcBef>
                  <a:spcPct val="0"/>
                </a:spcBef>
                <a:spcAft>
                  <a:spcPct val="0"/>
                </a:spcAft>
                <a:defRPr/>
              </a:pPr>
              <a:t>9</a:t>
            </a:fld>
            <a:endParaRPr lang="en-US" altLang="zh-CN"/>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35421ED-5742-4DCC-9643-02C7D3C6BEE0}" type="slidenum">
              <a:rPr lang="zh-CN" altLang="en-US" smtClean="0"/>
              <a:pPr/>
              <a:t>91</a:t>
            </a:fld>
            <a:endParaRPr lang="zh-CN" altLang="en-US"/>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35421ED-5742-4DCC-9643-02C7D3C6BEE0}" type="slidenum">
              <a:rPr lang="zh-CN" altLang="en-US" smtClean="0"/>
              <a:pPr/>
              <a:t>92</a:t>
            </a:fld>
            <a:endParaRPr lang="zh-CN" altLang="en-US"/>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35421ED-5742-4DCC-9643-02C7D3C6BEE0}" type="slidenum">
              <a:rPr lang="zh-CN" altLang="en-US" smtClean="0"/>
              <a:pPr/>
              <a:t>93</a:t>
            </a:fld>
            <a:endParaRPr lang="zh-CN" altLang="en-US"/>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35421ED-5742-4DCC-9643-02C7D3C6BEE0}" type="slidenum">
              <a:rPr lang="zh-CN" altLang="en-US" smtClean="0"/>
              <a:pPr/>
              <a:t>94</a:t>
            </a:fld>
            <a:endParaRPr lang="zh-CN" altLang="en-US"/>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35421ED-5742-4DCC-9643-02C7D3C6BEE0}" type="slidenum">
              <a:rPr lang="zh-CN" altLang="en-US" smtClean="0"/>
              <a:pPr/>
              <a:t>95</a:t>
            </a:fld>
            <a:endParaRPr lang="zh-CN" altLang="en-US"/>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35421ED-5742-4DCC-9643-02C7D3C6BEE0}" type="slidenum">
              <a:rPr lang="zh-CN" altLang="en-US" smtClean="0"/>
              <a:pPr/>
              <a:t>96</a:t>
            </a:fld>
            <a:endParaRPr lang="zh-CN" altLang="en-US"/>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35421ED-5742-4DCC-9643-02C7D3C6BEE0}" type="slidenum">
              <a:rPr lang="zh-CN" altLang="en-US" smtClean="0"/>
              <a:pPr/>
              <a:t>97</a:t>
            </a:fld>
            <a:endParaRPr lang="zh-CN" altLang="en-US"/>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35421ED-5742-4DCC-9643-02C7D3C6BEE0}" type="slidenum">
              <a:rPr lang="zh-CN" altLang="en-US" smtClean="0"/>
              <a:pPr/>
              <a:t>98</a:t>
            </a:fld>
            <a:endParaRPr lang="zh-CN" altLang="en-US"/>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35421ED-5742-4DCC-9643-02C7D3C6BEE0}" type="slidenum">
              <a:rPr lang="zh-CN" altLang="en-US" smtClean="0"/>
              <a:pPr/>
              <a:t>99</a:t>
            </a:fld>
            <a:endParaRPr lang="zh-CN" altLang="en-US"/>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35421ED-5742-4DCC-9643-02C7D3C6BEE0}" type="slidenum">
              <a:rPr lang="zh-CN" altLang="en-US" smtClean="0"/>
              <a:pPr/>
              <a:t>100</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3" name="幻灯片图像占位符 1"/>
          <p:cNvSpPr>
            <a:spLocks noGrp="1" noRot="1" noChangeAspect="1"/>
          </p:cNvSpPr>
          <p:nvPr>
            <p:ph type="sldImg"/>
          </p:nvPr>
        </p:nvSpPr>
        <p:spPr bwMode="auto">
          <a:noFill/>
          <a:ln>
            <a:solidFill>
              <a:srgbClr val="000000"/>
            </a:solidFill>
            <a:miter lim="800000"/>
            <a:headEnd/>
            <a:tailEnd/>
          </a:ln>
        </p:spPr>
      </p:sp>
      <p:sp>
        <p:nvSpPr>
          <p:cNvPr id="15155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49507"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385ADE09-AA3F-487A-A6BC-659C7BF6FFE8}" type="slidenum">
              <a:rPr lang="zh-CN" altLang="en-US"/>
              <a:pPr fontAlgn="base">
                <a:spcBef>
                  <a:spcPct val="0"/>
                </a:spcBef>
                <a:spcAft>
                  <a:spcPct val="0"/>
                </a:spcAft>
                <a:defRPr/>
              </a:pPr>
              <a:t>10</a:t>
            </a:fld>
            <a:endParaRPr lang="en-US" altLang="zh-CN"/>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35421ED-5742-4DCC-9643-02C7D3C6BEE0}" type="slidenum">
              <a:rPr lang="zh-CN" altLang="en-US" smtClean="0"/>
              <a:pPr/>
              <a:t>101</a:t>
            </a:fld>
            <a:endParaRPr lang="zh-CN" altLang="en-US"/>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35421ED-5742-4DCC-9643-02C7D3C6BEE0}" type="slidenum">
              <a:rPr lang="zh-CN" altLang="en-US" smtClean="0"/>
              <a:pPr/>
              <a:t>102</a:t>
            </a:fld>
            <a:endParaRPr lang="zh-CN" altLang="en-US"/>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35421ED-5742-4DCC-9643-02C7D3C6BEE0}" type="slidenum">
              <a:rPr lang="zh-CN" altLang="en-US" smtClean="0"/>
              <a:pPr/>
              <a:t>103</a:t>
            </a:fld>
            <a:endParaRPr lang="zh-CN" altLang="en-US"/>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35421ED-5742-4DCC-9643-02C7D3C6BEE0}" type="slidenum">
              <a:rPr lang="zh-CN" altLang="en-US" smtClean="0"/>
              <a:pPr/>
              <a:t>104</a:t>
            </a:fld>
            <a:endParaRPr lang="zh-CN" altLang="en-US"/>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35421ED-5742-4DCC-9643-02C7D3C6BEE0}" type="slidenum">
              <a:rPr lang="zh-CN" altLang="en-US" smtClean="0"/>
              <a:pPr/>
              <a:t>105</a:t>
            </a:fld>
            <a:endParaRPr lang="zh-CN" altLang="en-US"/>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35421ED-5742-4DCC-9643-02C7D3C6BEE0}" type="slidenum">
              <a:rPr lang="zh-CN" altLang="en-US" smtClean="0"/>
              <a:pPr/>
              <a:t>106</a:t>
            </a:fld>
            <a:endParaRPr lang="zh-CN" altLang="en-US"/>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35421ED-5742-4DCC-9643-02C7D3C6BEE0}" type="slidenum">
              <a:rPr lang="zh-CN" altLang="en-US" smtClean="0"/>
              <a:pPr/>
              <a:t>107</a:t>
            </a:fld>
            <a:endParaRPr lang="zh-CN" altLang="en-US"/>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35421ED-5742-4DCC-9643-02C7D3C6BEE0}" type="slidenum">
              <a:rPr lang="zh-CN" altLang="en-US" smtClean="0"/>
              <a:pPr/>
              <a:t>108</a:t>
            </a:fld>
            <a:endParaRPr lang="zh-CN" altLang="en-US"/>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上面挤，下面空</a:t>
            </a:r>
            <a:endParaRPr lang="zh-CN" altLang="en-US" dirty="0"/>
          </a:p>
        </p:txBody>
      </p:sp>
      <p:sp>
        <p:nvSpPr>
          <p:cNvPr id="4" name="灯片编号占位符 3"/>
          <p:cNvSpPr>
            <a:spLocks noGrp="1"/>
          </p:cNvSpPr>
          <p:nvPr>
            <p:ph type="sldNum" sz="quarter" idx="10"/>
          </p:nvPr>
        </p:nvSpPr>
        <p:spPr/>
        <p:txBody>
          <a:bodyPr/>
          <a:lstStyle/>
          <a:p>
            <a:fld id="{835421ED-5742-4DCC-9643-02C7D3C6BEE0}" type="slidenum">
              <a:rPr lang="zh-CN" altLang="en-US" smtClean="0"/>
              <a:pPr/>
              <a:t>111</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3" name="幻灯片图像占位符 1"/>
          <p:cNvSpPr>
            <a:spLocks noGrp="1" noRot="1" noChangeAspect="1"/>
          </p:cNvSpPr>
          <p:nvPr>
            <p:ph type="sldImg"/>
          </p:nvPr>
        </p:nvSpPr>
        <p:spPr bwMode="auto">
          <a:noFill/>
          <a:ln>
            <a:solidFill>
              <a:srgbClr val="000000"/>
            </a:solidFill>
            <a:miter lim="800000"/>
            <a:headEnd/>
            <a:tailEnd/>
          </a:ln>
        </p:spPr>
      </p:sp>
      <p:sp>
        <p:nvSpPr>
          <p:cNvPr id="15155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49507"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385ADE09-AA3F-487A-A6BC-659C7BF6FFE8}" type="slidenum">
              <a:rPr lang="zh-CN" altLang="en-US"/>
              <a:pPr fontAlgn="base">
                <a:spcBef>
                  <a:spcPct val="0"/>
                </a:spcBef>
                <a:spcAft>
                  <a:spcPct val="0"/>
                </a:spcAft>
                <a:defRPr/>
              </a:pPr>
              <a:t>11</a:t>
            </a:fld>
            <a:endParaRPr lang="en-US" altLang="zh-C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2015-8-10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2015-8-10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2015-8-10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2015-8-10</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 xmlns:p14="http://schemas.microsoft.com/office/powerpoint/2010/main" val="63738647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2015-8-10</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 xmlns:p14="http://schemas.microsoft.com/office/powerpoint/2010/main" val="98681262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2015-8-10</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 xmlns:p14="http://schemas.microsoft.com/office/powerpoint/2010/main" val="220069054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2015-8-10</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 xmlns:p14="http://schemas.microsoft.com/office/powerpoint/2010/main" val="407918810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2015-8-10</a:t>
            </a:fld>
            <a:endParaRPr lang="zh-CN" altLang="en-US">
              <a:solidFill>
                <a:prstClr val="black">
                  <a:tint val="75000"/>
                </a:prstClr>
              </a:solidFill>
            </a:endParaRPr>
          </a:p>
        </p:txBody>
      </p:sp>
      <p:sp>
        <p:nvSpPr>
          <p:cNvPr id="8" name="页脚占位符 7"/>
          <p:cNvSpPr>
            <a:spLocks noGrp="1"/>
          </p:cNvSpPr>
          <p:nvPr>
            <p:ph type="ftr" sz="quarter" idx="11"/>
          </p:nvPr>
        </p:nvSpPr>
        <p:spPr/>
        <p:txBody>
          <a:bodyPr/>
          <a:lstStyle/>
          <a:p>
            <a:endParaRPr lang="zh-CN" altLang="en-US">
              <a:solidFill>
                <a:prstClr val="black">
                  <a:tint val="75000"/>
                </a:prstClr>
              </a:solidFill>
            </a:endParaRPr>
          </a:p>
        </p:txBody>
      </p:sp>
      <p:sp>
        <p:nvSpPr>
          <p:cNvPr id="9" name="灯片编号占位符 8"/>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 xmlns:p14="http://schemas.microsoft.com/office/powerpoint/2010/main" val="137120816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2015-8-10</a:t>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 xmlns:p14="http://schemas.microsoft.com/office/powerpoint/2010/main" val="175526647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2015-8-10</a:t>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 xmlns:p14="http://schemas.microsoft.com/office/powerpoint/2010/main" val="180697801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2015-8-10</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 xmlns:p14="http://schemas.microsoft.com/office/powerpoint/2010/main" val="15627714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2015-8-10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2015-8-10</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 xmlns:p14="http://schemas.microsoft.com/office/powerpoint/2010/main" val="370228625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2015-8-10</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 xmlns:p14="http://schemas.microsoft.com/office/powerpoint/2010/main" val="304977228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2015-8-10</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 xmlns:p14="http://schemas.microsoft.com/office/powerpoint/2010/main" val="69409777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2015-8-10</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 xmlns:p14="http://schemas.microsoft.com/office/powerpoint/2010/main" val="149338761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2015-8-10</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 xmlns:p14="http://schemas.microsoft.com/office/powerpoint/2010/main" val="168866477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2015-8-10</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 xmlns:p14="http://schemas.microsoft.com/office/powerpoint/2010/main" val="258731558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2015-8-10</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 xmlns:p14="http://schemas.microsoft.com/office/powerpoint/2010/main" val="316560277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2015-8-10</a:t>
            </a:fld>
            <a:endParaRPr lang="zh-CN" altLang="en-US">
              <a:solidFill>
                <a:prstClr val="black">
                  <a:tint val="75000"/>
                </a:prstClr>
              </a:solidFill>
            </a:endParaRPr>
          </a:p>
        </p:txBody>
      </p:sp>
      <p:sp>
        <p:nvSpPr>
          <p:cNvPr id="8" name="页脚占位符 7"/>
          <p:cNvSpPr>
            <a:spLocks noGrp="1"/>
          </p:cNvSpPr>
          <p:nvPr>
            <p:ph type="ftr" sz="quarter" idx="11"/>
          </p:nvPr>
        </p:nvSpPr>
        <p:spPr/>
        <p:txBody>
          <a:bodyPr/>
          <a:lstStyle/>
          <a:p>
            <a:endParaRPr lang="zh-CN" altLang="en-US">
              <a:solidFill>
                <a:prstClr val="black">
                  <a:tint val="75000"/>
                </a:prstClr>
              </a:solidFill>
            </a:endParaRPr>
          </a:p>
        </p:txBody>
      </p:sp>
      <p:sp>
        <p:nvSpPr>
          <p:cNvPr id="9" name="灯片编号占位符 8"/>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 xmlns:p14="http://schemas.microsoft.com/office/powerpoint/2010/main" val="58637984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2015-8-10</a:t>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 xmlns:p14="http://schemas.microsoft.com/office/powerpoint/2010/main" val="189200965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2015-8-10</a:t>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 xmlns:p14="http://schemas.microsoft.com/office/powerpoint/2010/main" val="41811285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2015-8-10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2015-8-10</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 xmlns:p14="http://schemas.microsoft.com/office/powerpoint/2010/main" val="108949838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2015-8-10</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 xmlns:p14="http://schemas.microsoft.com/office/powerpoint/2010/main" val="113751569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2015-8-10</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 xmlns:p14="http://schemas.microsoft.com/office/powerpoint/2010/main" val="358940625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2015-8-10</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 xmlns:p14="http://schemas.microsoft.com/office/powerpoint/2010/main" val="22107695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pPr/>
              <a:t>2015-8-10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530820CF-B880-4189-942D-D702A7CBA730}" type="datetimeFigureOut">
              <a:rPr lang="zh-CN" altLang="en-US" smtClean="0"/>
              <a:pPr/>
              <a:t>2015-8-10</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530820CF-B880-4189-942D-D702A7CBA730}" type="datetimeFigureOut">
              <a:rPr lang="zh-CN" altLang="en-US" smtClean="0"/>
              <a:pPr/>
              <a:t>2015-8-10</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pPr/>
              <a:t>2015-8-10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pPr/>
              <a:t>2015-8-10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pPr/>
              <a:t>2015-8-10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pPr/>
              <a:t>2015-8-10</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solidFill>
                  <a:prstClr val="black">
                    <a:tint val="75000"/>
                  </a:prstClr>
                </a:solidFill>
              </a:rPr>
              <a:pPr/>
              <a:t>2015-8-10</a:t>
            </a:fld>
            <a:endParaRPr lang="zh-CN" altLang="en-US">
              <a:solidFill>
                <a:prstClr val="black">
                  <a:tint val="75000"/>
                </a:prstClr>
              </a:solidFill>
            </a:endParaRPr>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solidFill>
                <a:prstClr val="black">
                  <a:tint val="75000"/>
                </a:prstClr>
              </a:solidFill>
            </a:endParaRPr>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 xmlns:p14="http://schemas.microsoft.com/office/powerpoint/2010/main" val="175390163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solidFill>
                  <a:prstClr val="black">
                    <a:tint val="75000"/>
                  </a:prstClr>
                </a:solidFill>
              </a:rPr>
              <a:pPr/>
              <a:t>2015-8-10</a:t>
            </a:fld>
            <a:endParaRPr lang="zh-CN" altLang="en-US">
              <a:solidFill>
                <a:prstClr val="black">
                  <a:tint val="75000"/>
                </a:prstClr>
              </a:solidFill>
            </a:endParaRPr>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solidFill>
                <a:prstClr val="black">
                  <a:tint val="75000"/>
                </a:prstClr>
              </a:solidFill>
            </a:endParaRPr>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 xmlns:p14="http://schemas.microsoft.com/office/powerpoint/2010/main" val="3849044084"/>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jpeg"/><Relationship Id="rId5" Type="http://schemas.openxmlformats.org/officeDocument/2006/relationships/image" Target="../media/image3.jpe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13" Type="http://schemas.openxmlformats.org/officeDocument/2006/relationships/image" Target="../media/image25.png"/><Relationship Id="rId3" Type="http://schemas.openxmlformats.org/officeDocument/2006/relationships/image" Target="../media/image21.jpeg"/><Relationship Id="rId12" Type="http://schemas.openxmlformats.org/officeDocument/2006/relationships/slide" Target="slide15.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3.png"/><Relationship Id="rId11" Type="http://schemas.openxmlformats.org/officeDocument/2006/relationships/image" Target="../media/image24.png"/><Relationship Id="rId5" Type="http://schemas.openxmlformats.org/officeDocument/2006/relationships/slide" Target="slide13.xml"/><Relationship Id="rId10" Type="http://schemas.openxmlformats.org/officeDocument/2006/relationships/slide" Target="slide12.xml"/><Relationship Id="rId4" Type="http://schemas.openxmlformats.org/officeDocument/2006/relationships/image" Target="../media/image22.gif"/><Relationship Id="rId9" Type="http://schemas.microsoft.com/office/2007/relationships/hdphoto" Target="../media/hdphoto1.wdp"/></Relationships>
</file>

<file path=ppt/slides/_rels/slide100.xml.rels><?xml version="1.0" encoding="UTF-8" standalone="yes"?>
<Relationships xmlns="http://schemas.openxmlformats.org/package/2006/relationships"><Relationship Id="rId3" Type="http://schemas.openxmlformats.org/officeDocument/2006/relationships/slide" Target="slide83.xml"/><Relationship Id="rId2" Type="http://schemas.openxmlformats.org/officeDocument/2006/relationships/notesSlide" Target="../notesSlides/notesSlide79.xml"/><Relationship Id="rId1" Type="http://schemas.openxmlformats.org/officeDocument/2006/relationships/slideLayout" Target="../slideLayouts/slideLayout7.xml"/><Relationship Id="rId6" Type="http://schemas.openxmlformats.org/officeDocument/2006/relationships/image" Target="../media/image53.jpeg"/><Relationship Id="rId5" Type="http://schemas.openxmlformats.org/officeDocument/2006/relationships/image" Target="../media/image34.png"/><Relationship Id="rId4" Type="http://schemas.openxmlformats.org/officeDocument/2006/relationships/image" Target="../media/image15.jpeg"/></Relationships>
</file>

<file path=ppt/slides/_rels/slide10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slide" Target="slide83.xml"/><Relationship Id="rId2" Type="http://schemas.openxmlformats.org/officeDocument/2006/relationships/notesSlide" Target="../notesSlides/notesSlide83.xml"/><Relationship Id="rId1" Type="http://schemas.openxmlformats.org/officeDocument/2006/relationships/slideLayout" Target="../slideLayouts/slideLayout7.xml"/><Relationship Id="rId6" Type="http://schemas.openxmlformats.org/officeDocument/2006/relationships/image" Target="../media/image53.jpeg"/><Relationship Id="rId5" Type="http://schemas.openxmlformats.org/officeDocument/2006/relationships/image" Target="../media/image52.png"/><Relationship Id="rId4" Type="http://schemas.openxmlformats.org/officeDocument/2006/relationships/image" Target="../media/image15.jpeg"/></Relationships>
</file>

<file path=ppt/slides/_rels/slide10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84.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10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85.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10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86.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108.xml.rels><?xml version="1.0" encoding="UTF-8" standalone="yes"?>
<Relationships xmlns="http://schemas.openxmlformats.org/package/2006/relationships"><Relationship Id="rId8" Type="http://schemas.openxmlformats.org/officeDocument/2006/relationships/image" Target="../media/image15.jpeg"/><Relationship Id="rId3" Type="http://schemas.openxmlformats.org/officeDocument/2006/relationships/image" Target="../media/image54.jpeg"/><Relationship Id="rId7" Type="http://schemas.openxmlformats.org/officeDocument/2006/relationships/slide" Target="slide4.xml"/><Relationship Id="rId2" Type="http://schemas.openxmlformats.org/officeDocument/2006/relationships/notesSlide" Target="../notesSlides/notesSlide87.xml"/><Relationship Id="rId1" Type="http://schemas.openxmlformats.org/officeDocument/2006/relationships/slideLayout" Target="../slideLayouts/slideLayout2.xml"/><Relationship Id="rId6" Type="http://schemas.openxmlformats.org/officeDocument/2006/relationships/slide" Target="slide109.xml"/><Relationship Id="rId5" Type="http://schemas.openxmlformats.org/officeDocument/2006/relationships/image" Target="../media/image56.png"/><Relationship Id="rId4" Type="http://schemas.openxmlformats.org/officeDocument/2006/relationships/image" Target="../media/image55.png"/><Relationship Id="rId9" Type="http://schemas.openxmlformats.org/officeDocument/2006/relationships/slide" Target="slide111.xml"/></Relationships>
</file>

<file path=ppt/slides/_rels/slide109.xml.rels><?xml version="1.0" encoding="UTF-8" standalone="yes"?>
<Relationships xmlns="http://schemas.openxmlformats.org/package/2006/relationships"><Relationship Id="rId3" Type="http://schemas.openxmlformats.org/officeDocument/2006/relationships/slide" Target="slide109.xml"/><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notesSlide" Target="../notesSlides/notesSlide9.xml"/><Relationship Id="rId7" Type="http://schemas.openxmlformats.org/officeDocument/2006/relationships/image" Target="../media/image15.jpeg"/><Relationship Id="rId2" Type="http://schemas.openxmlformats.org/officeDocument/2006/relationships/slideLayout" Target="../slideLayouts/slideLayout2.xml"/><Relationship Id="rId1" Type="http://schemas.openxmlformats.org/officeDocument/2006/relationships/video" Target="file:///F:\&#35838;&#20214;\&#26032;&#35270;&#37326;&#19977;&#29256;&#36890;&#29992;&#29256;%20201506\&#35835;&#20889;&#25945;&#31243;2\B2U4\Unit%204%20Section%20A\Taylor%20Swift&#32463;&#20856;&#21333;&#26354;Love%20Story&#36229;&#28165;mv_&#39640;&#28165;.wmv" TargetMode="External"/><Relationship Id="rId6" Type="http://schemas.openxmlformats.org/officeDocument/2006/relationships/slide" Target="slide10.xml"/><Relationship Id="rId5" Type="http://schemas.openxmlformats.org/officeDocument/2006/relationships/image" Target="../media/image26.png"/><Relationship Id="rId4" Type="http://schemas.openxmlformats.org/officeDocument/2006/relationships/hyperlink" Target="bodylanguage.3gp" TargetMode="External"/><Relationship Id="rId9" Type="http://schemas.openxmlformats.org/officeDocument/2006/relationships/image" Target="../media/image27.png"/></Relationships>
</file>

<file path=ppt/slides/_rels/slide110.xml.rels><?xml version="1.0" encoding="UTF-8" standalone="yes"?>
<Relationships xmlns="http://schemas.openxmlformats.org/package/2006/relationships"><Relationship Id="rId3" Type="http://schemas.openxmlformats.org/officeDocument/2006/relationships/slide" Target="slide109.xml"/><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88.xml"/><Relationship Id="rId1" Type="http://schemas.openxmlformats.org/officeDocument/2006/relationships/slideLayout" Target="../slideLayouts/slideLayout7.xml"/><Relationship Id="rId4" Type="http://schemas.openxmlformats.org/officeDocument/2006/relationships/slide" Target="slide109.xml"/></Relationships>
</file>

<file path=ppt/slides/_rels/slide112.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57.jpeg"/><Relationship Id="rId1" Type="http://schemas.openxmlformats.org/officeDocument/2006/relationships/slideLayout" Target="../slideLayouts/slideLayout2.xml"/><Relationship Id="rId4" Type="http://schemas.openxmlformats.org/officeDocument/2006/relationships/image" Target="../media/image59.jpeg"/></Relationships>
</file>

<file path=ppt/slides/_rels/slide12.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15.jpeg"/><Relationship Id="rId4" Type="http://schemas.openxmlformats.org/officeDocument/2006/relationships/slide" Target="slide10.xml"/></Relationships>
</file>

<file path=ppt/slides/_rels/slide13.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15.jpeg"/><Relationship Id="rId4" Type="http://schemas.openxmlformats.org/officeDocument/2006/relationships/slide" Target="slide10.xml"/></Relationships>
</file>

<file path=ppt/slides/_rels/slide1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15.jpeg"/><Relationship Id="rId4" Type="http://schemas.openxmlformats.org/officeDocument/2006/relationships/slide" Target="slide10.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audio" Target="file:///C:\Documents%20and%20Settings\hanyunong.FLTRP\&#26700;&#38754;\B2U4\Unit%204%20Section%20A\CD1.mp3" TargetMode="External"/><Relationship Id="rId6" Type="http://schemas.openxmlformats.org/officeDocument/2006/relationships/image" Target="../media/image24.png"/><Relationship Id="rId5" Type="http://schemas.openxmlformats.org/officeDocument/2006/relationships/image" Target="../media/image30.png"/><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audio" Target="file:///C:\Documents%20and%20Settings\hanyunong.FLTRP\&#26700;&#38754;\B2U4\Unit%204%20Section%20A\CD2.mp3" TargetMode="External"/><Relationship Id="rId6" Type="http://schemas.openxmlformats.org/officeDocument/2006/relationships/image" Target="../media/image24.png"/><Relationship Id="rId5" Type="http://schemas.openxmlformats.org/officeDocument/2006/relationships/image" Target="../media/image30.png"/><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audio" Target="file:///C:\Documents%20and%20Settings\hanyunong.FLTRP\&#26700;&#38754;\B2U4\Unit%204%20Section%20A\CD3.mp3" TargetMode="External"/><Relationship Id="rId6" Type="http://schemas.openxmlformats.org/officeDocument/2006/relationships/image" Target="../media/image24.png"/><Relationship Id="rId5" Type="http://schemas.openxmlformats.org/officeDocument/2006/relationships/image" Target="../media/image30.png"/><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8" Type="http://schemas.openxmlformats.org/officeDocument/2006/relationships/slide" Target="slide19.xml"/><Relationship Id="rId3" Type="http://schemas.openxmlformats.org/officeDocument/2006/relationships/slide" Target="slide13.xml"/><Relationship Id="rId7" Type="http://schemas.openxmlformats.org/officeDocument/2006/relationships/slide" Target="slide21.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slide" Target="slide20.xml"/><Relationship Id="rId11" Type="http://schemas.openxmlformats.org/officeDocument/2006/relationships/image" Target="../media/image31.png"/><Relationship Id="rId5" Type="http://schemas.microsoft.com/office/2007/relationships/hdphoto" Target="../media/hdphoto1.wdp"/><Relationship Id="rId10" Type="http://schemas.openxmlformats.org/officeDocument/2006/relationships/slide" Target="slide22.xml"/><Relationship Id="rId4" Type="http://schemas.openxmlformats.org/officeDocument/2006/relationships/image" Target="../media/image23.png"/><Relationship Id="rId9"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image" Target="../media/image32.jpeg"/><Relationship Id="rId7" Type="http://schemas.openxmlformats.org/officeDocument/2006/relationships/image" Target="../media/image33.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15.jpeg"/><Relationship Id="rId4" Type="http://schemas.openxmlformats.org/officeDocument/2006/relationships/slide" Target="slide18.xml"/></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1.png"/><Relationship Id="rId4" Type="http://schemas.openxmlformats.org/officeDocument/2006/relationships/image" Target="../media/image6.jpeg"/></Relationships>
</file>

<file path=ppt/slides/_rels/slide20.xml.rels><?xml version="1.0" encoding="UTF-8" standalone="yes"?>
<Relationships xmlns="http://schemas.openxmlformats.org/package/2006/relationships"><Relationship Id="rId3" Type="http://schemas.openxmlformats.org/officeDocument/2006/relationships/image" Target="../media/image32.jpeg"/><Relationship Id="rId7"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15.jpeg"/><Relationship Id="rId5" Type="http://schemas.openxmlformats.org/officeDocument/2006/relationships/slide" Target="slide18.xml"/><Relationship Id="rId4" Type="http://schemas.openxmlformats.org/officeDocument/2006/relationships/image" Target="../media/image33.png"/></Relationships>
</file>

<file path=ppt/slides/_rels/slide21.xml.rels><?xml version="1.0" encoding="UTF-8" standalone="yes"?>
<Relationships xmlns="http://schemas.openxmlformats.org/package/2006/relationships"><Relationship Id="rId3" Type="http://schemas.openxmlformats.org/officeDocument/2006/relationships/image" Target="../media/image32.jpeg"/><Relationship Id="rId7" Type="http://schemas.openxmlformats.org/officeDocument/2006/relationships/image" Target="../media/image33.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15.jpeg"/><Relationship Id="rId4" Type="http://schemas.openxmlformats.org/officeDocument/2006/relationships/slide" Target="slide18.xml"/></Relationships>
</file>

<file path=ppt/slides/_rels/slide22.xml.rels><?xml version="1.0" encoding="UTF-8" standalone="yes"?>
<Relationships xmlns="http://schemas.openxmlformats.org/package/2006/relationships"><Relationship Id="rId8" Type="http://schemas.openxmlformats.org/officeDocument/2006/relationships/image" Target="../media/image15.jpeg"/><Relationship Id="rId3" Type="http://schemas.openxmlformats.org/officeDocument/2006/relationships/image" Target="../media/image34.png"/><Relationship Id="rId7" Type="http://schemas.openxmlformats.org/officeDocument/2006/relationships/slide" Target="slide4.xm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slide" Target="slide72.xml"/><Relationship Id="rId5" Type="http://schemas.openxmlformats.org/officeDocument/2006/relationships/slide" Target="slide47.xml"/><Relationship Id="rId10" Type="http://schemas.openxmlformats.org/officeDocument/2006/relationships/image" Target="../media/image13.jpeg"/><Relationship Id="rId4" Type="http://schemas.openxmlformats.org/officeDocument/2006/relationships/slide" Target="slide23.xml"/><Relationship Id="rId9" Type="http://schemas.openxmlformats.org/officeDocument/2006/relationships/image" Target="../media/image11.png"/></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slide" Target="slide23.xml"/><Relationship Id="rId5" Type="http://schemas.openxmlformats.org/officeDocument/2006/relationships/image" Target="../media/image34.png"/><Relationship Id="rId4" Type="http://schemas.openxmlformats.org/officeDocument/2006/relationships/slide" Target="slide8.xml"/></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slide" Target="slide23.xml"/><Relationship Id="rId5" Type="http://schemas.openxmlformats.org/officeDocument/2006/relationships/image" Target="../media/image34.png"/><Relationship Id="rId4" Type="http://schemas.openxmlformats.org/officeDocument/2006/relationships/slide" Target="slide8.xml"/></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3.xml"/><Relationship Id="rId1" Type="http://schemas.openxmlformats.org/officeDocument/2006/relationships/slideLayout" Target="../slideLayouts/slideLayout7.xml"/><Relationship Id="rId5" Type="http://schemas.openxmlformats.org/officeDocument/2006/relationships/slide" Target="slide23.xml"/><Relationship Id="rId4" Type="http://schemas.openxmlformats.org/officeDocument/2006/relationships/image" Target="../media/image34.png"/></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slide" Target="slide23.xml"/></Relationships>
</file>

<file path=ppt/slides/_rels/slide27.xml.rels><?xml version="1.0" encoding="UTF-8" standalone="yes"?>
<Relationships xmlns="http://schemas.openxmlformats.org/package/2006/relationships"><Relationship Id="rId8" Type="http://schemas.openxmlformats.org/officeDocument/2006/relationships/slide" Target="slide23.xml"/><Relationship Id="rId3" Type="http://schemas.openxmlformats.org/officeDocument/2006/relationships/diagramData" Target="../diagrams/data1.xml"/><Relationship Id="rId7" Type="http://schemas.openxmlformats.org/officeDocument/2006/relationships/image" Target="../media/image34.png"/><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diagramColors" Target="../diagrams/colors1.xml"/><Relationship Id="rId11" Type="http://schemas.microsoft.com/office/2007/relationships/diagramDrawing" Target="../diagrams/drawing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6.xml"/><Relationship Id="rId1" Type="http://schemas.openxmlformats.org/officeDocument/2006/relationships/slideLayout" Target="../slideLayouts/slideLayout7.xml"/><Relationship Id="rId6" Type="http://schemas.openxmlformats.org/officeDocument/2006/relationships/slide" Target="slide23.xml"/><Relationship Id="rId5" Type="http://schemas.openxmlformats.org/officeDocument/2006/relationships/image" Target="../media/image34.png"/><Relationship Id="rId4" Type="http://schemas.openxmlformats.org/officeDocument/2006/relationships/slide" Target="slide8.xml"/></Relationships>
</file>

<file path=ppt/slides/_rels/slide2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7.xml"/><Relationship Id="rId1" Type="http://schemas.openxmlformats.org/officeDocument/2006/relationships/slideLayout" Target="../slideLayouts/slideLayout7.xml"/><Relationship Id="rId6" Type="http://schemas.openxmlformats.org/officeDocument/2006/relationships/slide" Target="slide23.xml"/><Relationship Id="rId5" Type="http://schemas.openxmlformats.org/officeDocument/2006/relationships/image" Target="../media/image34.png"/><Relationship Id="rId4" Type="http://schemas.openxmlformats.org/officeDocument/2006/relationships/slide" Target="slide8.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slide" Target="slide23.xml"/></Relationships>
</file>

<file path=ppt/slides/_rels/slide31.xml.rels><?xml version="1.0" encoding="UTF-8" standalone="yes"?>
<Relationships xmlns="http://schemas.openxmlformats.org/package/2006/relationships"><Relationship Id="rId8" Type="http://schemas.openxmlformats.org/officeDocument/2006/relationships/slide" Target="slide8.xml"/><Relationship Id="rId13" Type="http://schemas.microsoft.com/office/2007/relationships/diagramDrawing" Target="../diagrams/drawing2.xml"/><Relationship Id="rId3" Type="http://schemas.openxmlformats.org/officeDocument/2006/relationships/diagramData" Target="../diagrams/data2.xml"/><Relationship Id="rId7" Type="http://schemas.openxmlformats.org/officeDocument/2006/relationships/image" Target="../media/image37.png"/><Relationship Id="rId2" Type="http://schemas.openxmlformats.org/officeDocument/2006/relationships/notesSlide" Target="../notesSlides/notesSlide29.xml"/><Relationship Id="rId1" Type="http://schemas.openxmlformats.org/officeDocument/2006/relationships/slideLayout" Target="../slideLayouts/slideLayout7.xml"/><Relationship Id="rId6" Type="http://schemas.openxmlformats.org/officeDocument/2006/relationships/diagramColors" Target="../diagrams/colors2.xml"/><Relationship Id="rId5" Type="http://schemas.openxmlformats.org/officeDocument/2006/relationships/diagramQuickStyle" Target="../diagrams/quickStyle2.xml"/><Relationship Id="rId10" Type="http://schemas.openxmlformats.org/officeDocument/2006/relationships/slide" Target="slide23.xml"/><Relationship Id="rId4" Type="http://schemas.openxmlformats.org/officeDocument/2006/relationships/diagramLayout" Target="../diagrams/layout2.xml"/><Relationship Id="rId9" Type="http://schemas.openxmlformats.org/officeDocument/2006/relationships/image" Target="../media/image34.png"/></Relationships>
</file>

<file path=ppt/slides/_rels/slide32.xml.rels><?xml version="1.0" encoding="UTF-8" standalone="yes"?>
<Relationships xmlns="http://schemas.openxmlformats.org/package/2006/relationships"><Relationship Id="rId8" Type="http://schemas.openxmlformats.org/officeDocument/2006/relationships/slide" Target="slide8.xml"/><Relationship Id="rId13" Type="http://schemas.microsoft.com/office/2007/relationships/diagramDrawing" Target="../diagrams/drawing3.xml"/><Relationship Id="rId3" Type="http://schemas.openxmlformats.org/officeDocument/2006/relationships/diagramData" Target="../diagrams/data3.xml"/><Relationship Id="rId7" Type="http://schemas.openxmlformats.org/officeDocument/2006/relationships/image" Target="../media/image37.png"/><Relationship Id="rId2" Type="http://schemas.openxmlformats.org/officeDocument/2006/relationships/notesSlide" Target="../notesSlides/notesSlide30.xml"/><Relationship Id="rId1" Type="http://schemas.openxmlformats.org/officeDocument/2006/relationships/slideLayout" Target="../slideLayouts/slideLayout7.xml"/><Relationship Id="rId6" Type="http://schemas.openxmlformats.org/officeDocument/2006/relationships/diagramColors" Target="../diagrams/colors3.xml"/><Relationship Id="rId5" Type="http://schemas.openxmlformats.org/officeDocument/2006/relationships/diagramQuickStyle" Target="../diagrams/quickStyle3.xml"/><Relationship Id="rId10" Type="http://schemas.openxmlformats.org/officeDocument/2006/relationships/slide" Target="slide23.xml"/><Relationship Id="rId4" Type="http://schemas.openxmlformats.org/officeDocument/2006/relationships/diagramLayout" Target="../diagrams/layout3.xml"/><Relationship Id="rId9" Type="http://schemas.openxmlformats.org/officeDocument/2006/relationships/image" Target="../media/image34.png"/></Relationships>
</file>

<file path=ppt/slides/_rels/slide33.xml.rels><?xml version="1.0" encoding="UTF-8" standalone="yes"?>
<Relationships xmlns="http://schemas.openxmlformats.org/package/2006/relationships"><Relationship Id="rId8" Type="http://schemas.openxmlformats.org/officeDocument/2006/relationships/slide" Target="slide8.xml"/><Relationship Id="rId13" Type="http://schemas.microsoft.com/office/2007/relationships/diagramDrawing" Target="../diagrams/drawing4.xml"/><Relationship Id="rId3" Type="http://schemas.openxmlformats.org/officeDocument/2006/relationships/diagramData" Target="../diagrams/data4.xml"/><Relationship Id="rId7" Type="http://schemas.openxmlformats.org/officeDocument/2006/relationships/image" Target="../media/image37.png"/><Relationship Id="rId2" Type="http://schemas.openxmlformats.org/officeDocument/2006/relationships/notesSlide" Target="../notesSlides/notesSlide31.xml"/><Relationship Id="rId1" Type="http://schemas.openxmlformats.org/officeDocument/2006/relationships/slideLayout" Target="../slideLayouts/slideLayout7.xml"/><Relationship Id="rId6" Type="http://schemas.openxmlformats.org/officeDocument/2006/relationships/diagramColors" Target="../diagrams/colors4.xml"/><Relationship Id="rId5" Type="http://schemas.openxmlformats.org/officeDocument/2006/relationships/diagramQuickStyle" Target="../diagrams/quickStyle4.xml"/><Relationship Id="rId10" Type="http://schemas.openxmlformats.org/officeDocument/2006/relationships/slide" Target="slide23.xml"/><Relationship Id="rId4" Type="http://schemas.openxmlformats.org/officeDocument/2006/relationships/diagramLayout" Target="../diagrams/layout4.xml"/><Relationship Id="rId9" Type="http://schemas.openxmlformats.org/officeDocument/2006/relationships/image" Target="../media/image34.png"/></Relationships>
</file>

<file path=ppt/slides/_rels/slide3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2.xml"/><Relationship Id="rId1" Type="http://schemas.openxmlformats.org/officeDocument/2006/relationships/slideLayout" Target="../slideLayouts/slideLayout7.xml"/><Relationship Id="rId6" Type="http://schemas.openxmlformats.org/officeDocument/2006/relationships/slide" Target="slide23.xml"/><Relationship Id="rId5" Type="http://schemas.openxmlformats.org/officeDocument/2006/relationships/image" Target="../media/image34.png"/><Relationship Id="rId4" Type="http://schemas.openxmlformats.org/officeDocument/2006/relationships/slide" Target="slide8.xml"/></Relationships>
</file>

<file path=ppt/slides/_rels/slide3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3.xml"/><Relationship Id="rId1" Type="http://schemas.openxmlformats.org/officeDocument/2006/relationships/slideLayout" Target="../slideLayouts/slideLayout7.xml"/><Relationship Id="rId6" Type="http://schemas.openxmlformats.org/officeDocument/2006/relationships/slide" Target="slide23.xml"/><Relationship Id="rId5" Type="http://schemas.openxmlformats.org/officeDocument/2006/relationships/image" Target="../media/image34.png"/><Relationship Id="rId4" Type="http://schemas.openxmlformats.org/officeDocument/2006/relationships/slide" Target="slide8.xml"/></Relationships>
</file>

<file path=ppt/slides/_rels/slide3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4.xml"/><Relationship Id="rId1" Type="http://schemas.openxmlformats.org/officeDocument/2006/relationships/slideLayout" Target="../slideLayouts/slideLayout7.xml"/><Relationship Id="rId5" Type="http://schemas.openxmlformats.org/officeDocument/2006/relationships/slide" Target="slide23.xml"/><Relationship Id="rId4" Type="http://schemas.openxmlformats.org/officeDocument/2006/relationships/image" Target="../media/image34.png"/></Relationships>
</file>

<file path=ppt/slides/_rels/slide3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5.xml"/><Relationship Id="rId1" Type="http://schemas.openxmlformats.org/officeDocument/2006/relationships/slideLayout" Target="../slideLayouts/slideLayout7.xml"/><Relationship Id="rId6" Type="http://schemas.openxmlformats.org/officeDocument/2006/relationships/slide" Target="slide23.xml"/><Relationship Id="rId5" Type="http://schemas.openxmlformats.org/officeDocument/2006/relationships/image" Target="../media/image34.png"/><Relationship Id="rId4" Type="http://schemas.openxmlformats.org/officeDocument/2006/relationships/slide" Target="slide8.xml"/></Relationships>
</file>

<file path=ppt/slides/_rels/slide3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6.xml"/><Relationship Id="rId1" Type="http://schemas.openxmlformats.org/officeDocument/2006/relationships/slideLayout" Target="../slideLayouts/slideLayout7.xml"/><Relationship Id="rId5" Type="http://schemas.openxmlformats.org/officeDocument/2006/relationships/slide" Target="slide23.xml"/><Relationship Id="rId4" Type="http://schemas.openxmlformats.org/officeDocument/2006/relationships/image" Target="../media/image34.png"/></Relationships>
</file>

<file path=ppt/slides/_rels/slide39.xml.rels><?xml version="1.0" encoding="UTF-8" standalone="yes"?>
<Relationships xmlns="http://schemas.openxmlformats.org/package/2006/relationships"><Relationship Id="rId3" Type="http://schemas.openxmlformats.org/officeDocument/2006/relationships/slide" Target="slide23.xml"/><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9.png"/><Relationship Id="rId7" Type="http://schemas.openxmlformats.org/officeDocument/2006/relationships/slide" Target="slide4.xml"/><Relationship Id="rId12" Type="http://schemas.openxmlformats.org/officeDocument/2006/relationships/image" Target="../media/image13.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1.png"/><Relationship Id="rId11" Type="http://schemas.openxmlformats.org/officeDocument/2006/relationships/slide" Target="slide108.xml"/><Relationship Id="rId5" Type="http://schemas.openxmlformats.org/officeDocument/2006/relationships/image" Target="../media/image10.png"/><Relationship Id="rId10" Type="http://schemas.openxmlformats.org/officeDocument/2006/relationships/slide" Target="slide22.xml"/><Relationship Id="rId4" Type="http://schemas.openxmlformats.org/officeDocument/2006/relationships/slide" Target="slide83.xml"/><Relationship Id="rId9" Type="http://schemas.openxmlformats.org/officeDocument/2006/relationships/slide" Target="slide5.xml"/></Relationships>
</file>

<file path=ppt/slides/_rels/slide40.xml.rels><?xml version="1.0" encoding="UTF-8" standalone="yes"?>
<Relationships xmlns="http://schemas.openxmlformats.org/package/2006/relationships"><Relationship Id="rId3" Type="http://schemas.openxmlformats.org/officeDocument/2006/relationships/slide" Target="slide23.xml"/><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slide" Target="slide23.xml"/><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slide" Target="slide23.xml"/><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slide" Target="slide23.xml"/><Relationship Id="rId4" Type="http://schemas.openxmlformats.org/officeDocument/2006/relationships/image" Target="../media/image34.png"/></Relationships>
</file>

<file path=ppt/slides/_rels/slide4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slide" Target="slide23.xml"/><Relationship Id="rId4" Type="http://schemas.openxmlformats.org/officeDocument/2006/relationships/image" Target="../media/image34.png"/></Relationships>
</file>

<file path=ppt/slides/_rels/slide4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slide" Target="slide23.xml"/><Relationship Id="rId4" Type="http://schemas.openxmlformats.org/officeDocument/2006/relationships/image" Target="../media/image34.png"/></Relationships>
</file>

<file path=ppt/slides/_rels/slide4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0.xml"/><Relationship Id="rId1" Type="http://schemas.openxmlformats.org/officeDocument/2006/relationships/slideLayout" Target="../slideLayouts/slideLayout2.xml"/><Relationship Id="rId5" Type="http://schemas.openxmlformats.org/officeDocument/2006/relationships/slide" Target="slide23.xml"/><Relationship Id="rId4" Type="http://schemas.openxmlformats.org/officeDocument/2006/relationships/image" Target="../media/image34.png"/></Relationships>
</file>

<file path=ppt/slides/_rels/slide4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slide" Target="slide47.xml"/></Relationships>
</file>

<file path=ppt/slides/_rels/slide4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2.xml"/><Relationship Id="rId1" Type="http://schemas.openxmlformats.org/officeDocument/2006/relationships/slideLayout" Target="../slideLayouts/slideLayout2.xml"/><Relationship Id="rId5" Type="http://schemas.openxmlformats.org/officeDocument/2006/relationships/slide" Target="slide47.xml"/><Relationship Id="rId4" Type="http://schemas.openxmlformats.org/officeDocument/2006/relationships/image" Target="../media/image34.png"/></Relationships>
</file>

<file path=ppt/slides/_rels/slide4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8.png"/><Relationship Id="rId1" Type="http://schemas.openxmlformats.org/officeDocument/2006/relationships/slideLayout" Target="../slideLayouts/slideLayout7.xml"/><Relationship Id="rId4" Type="http://schemas.openxmlformats.org/officeDocument/2006/relationships/slide" Target="slide47.xml"/></Relationships>
</file>

<file path=ppt/slides/_rels/slide5.xml.rels><?xml version="1.0" encoding="UTF-8" standalone="yes"?>
<Relationships xmlns="http://schemas.openxmlformats.org/package/2006/relationships"><Relationship Id="rId8" Type="http://schemas.openxmlformats.org/officeDocument/2006/relationships/image" Target="../media/image15.jpeg"/><Relationship Id="rId3" Type="http://schemas.openxmlformats.org/officeDocument/2006/relationships/image" Target="../media/image14.png"/><Relationship Id="rId7" Type="http://schemas.openxmlformats.org/officeDocument/2006/relationships/slide" Target="slide4.xml"/><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slide" Target="slide18.xml"/><Relationship Id="rId5" Type="http://schemas.openxmlformats.org/officeDocument/2006/relationships/slide" Target="slide10.xml"/><Relationship Id="rId4" Type="http://schemas.openxmlformats.org/officeDocument/2006/relationships/slide" Target="slide6.xml"/><Relationship Id="rId9" Type="http://schemas.openxmlformats.org/officeDocument/2006/relationships/image" Target="../media/image16.jpeg"/></Relationships>
</file>

<file path=ppt/slides/_rels/slide5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8.png"/><Relationship Id="rId1" Type="http://schemas.openxmlformats.org/officeDocument/2006/relationships/slideLayout" Target="../slideLayouts/slideLayout7.xml"/><Relationship Id="rId4" Type="http://schemas.openxmlformats.org/officeDocument/2006/relationships/slide" Target="slide47.xml"/></Relationships>
</file>

<file path=ppt/slides/_rels/slide5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8.png"/><Relationship Id="rId1" Type="http://schemas.openxmlformats.org/officeDocument/2006/relationships/slideLayout" Target="../slideLayouts/slideLayout7.xml"/><Relationship Id="rId4" Type="http://schemas.openxmlformats.org/officeDocument/2006/relationships/slide" Target="slide47.xml"/></Relationships>
</file>

<file path=ppt/slides/_rels/slide5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8.png"/><Relationship Id="rId1" Type="http://schemas.openxmlformats.org/officeDocument/2006/relationships/slideLayout" Target="../slideLayouts/slideLayout7.xml"/><Relationship Id="rId4" Type="http://schemas.openxmlformats.org/officeDocument/2006/relationships/slide" Target="slide47.xml"/></Relationships>
</file>

<file path=ppt/slides/_rels/slide5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8.png"/><Relationship Id="rId1" Type="http://schemas.openxmlformats.org/officeDocument/2006/relationships/slideLayout" Target="../slideLayouts/slideLayout7.xml"/><Relationship Id="rId4" Type="http://schemas.openxmlformats.org/officeDocument/2006/relationships/slide" Target="slide47.xml"/></Relationships>
</file>

<file path=ppt/slides/_rels/slide5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8.png"/><Relationship Id="rId1" Type="http://schemas.openxmlformats.org/officeDocument/2006/relationships/slideLayout" Target="../slideLayouts/slideLayout7.xml"/><Relationship Id="rId4" Type="http://schemas.openxmlformats.org/officeDocument/2006/relationships/slide" Target="slide47.xml"/></Relationships>
</file>

<file path=ppt/slides/_rels/slide5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8.png"/><Relationship Id="rId1" Type="http://schemas.openxmlformats.org/officeDocument/2006/relationships/slideLayout" Target="../slideLayouts/slideLayout7.xml"/><Relationship Id="rId4" Type="http://schemas.openxmlformats.org/officeDocument/2006/relationships/slide" Target="slide47.xml"/></Relationships>
</file>

<file path=ppt/slides/_rels/slide5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8.png"/><Relationship Id="rId1" Type="http://schemas.openxmlformats.org/officeDocument/2006/relationships/slideLayout" Target="../slideLayouts/slideLayout7.xml"/><Relationship Id="rId4" Type="http://schemas.openxmlformats.org/officeDocument/2006/relationships/slide" Target="slide47.xml"/></Relationships>
</file>

<file path=ppt/slides/_rels/slide5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3.xml"/><Relationship Id="rId1" Type="http://schemas.openxmlformats.org/officeDocument/2006/relationships/slideLayout" Target="../slideLayouts/slideLayout7.xml"/><Relationship Id="rId4" Type="http://schemas.openxmlformats.org/officeDocument/2006/relationships/slide" Target="slide47.xml"/></Relationships>
</file>

<file path=ppt/slides/_rels/slide5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4.xml"/><Relationship Id="rId1" Type="http://schemas.openxmlformats.org/officeDocument/2006/relationships/slideLayout" Target="../slideLayouts/slideLayout7.xml"/><Relationship Id="rId4" Type="http://schemas.openxmlformats.org/officeDocument/2006/relationships/slide" Target="slide47.xml"/></Relationships>
</file>

<file path=ppt/slides/_rels/slide5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5.xml"/><Relationship Id="rId1" Type="http://schemas.openxmlformats.org/officeDocument/2006/relationships/slideLayout" Target="../slideLayouts/slideLayout7.xml"/><Relationship Id="rId5" Type="http://schemas.openxmlformats.org/officeDocument/2006/relationships/slide" Target="slide47.xml"/><Relationship Id="rId4" Type="http://schemas.openxmlformats.org/officeDocument/2006/relationships/image" Target="../media/image34.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7.jpeg"/></Relationships>
</file>

<file path=ppt/slides/_rels/slide6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slide" Target="slide47.xml"/></Relationships>
</file>

<file path=ppt/slides/_rels/slide6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6.xml"/><Relationship Id="rId1" Type="http://schemas.openxmlformats.org/officeDocument/2006/relationships/slideLayout" Target="../slideLayouts/slideLayout7.xml"/><Relationship Id="rId4" Type="http://schemas.openxmlformats.org/officeDocument/2006/relationships/slide" Target="slide47.xml"/></Relationships>
</file>

<file path=ppt/slides/_rels/slide6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7.xml"/><Relationship Id="rId1" Type="http://schemas.openxmlformats.org/officeDocument/2006/relationships/slideLayout" Target="../slideLayouts/slideLayout7.xml"/><Relationship Id="rId5" Type="http://schemas.openxmlformats.org/officeDocument/2006/relationships/slide" Target="slide47.xml"/><Relationship Id="rId4" Type="http://schemas.openxmlformats.org/officeDocument/2006/relationships/image" Target="../media/image34.png"/></Relationships>
</file>

<file path=ppt/slides/_rels/slide6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slide" Target="slide47.xml"/></Relationships>
</file>

<file path=ppt/slides/_rels/slide6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8.xml"/><Relationship Id="rId1" Type="http://schemas.openxmlformats.org/officeDocument/2006/relationships/slideLayout" Target="../slideLayouts/slideLayout7.xml"/><Relationship Id="rId4" Type="http://schemas.openxmlformats.org/officeDocument/2006/relationships/slide" Target="slide47.xml"/></Relationships>
</file>

<file path=ppt/slides/_rels/slide6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9.xml"/><Relationship Id="rId1" Type="http://schemas.openxmlformats.org/officeDocument/2006/relationships/slideLayout" Target="../slideLayouts/slideLayout7.xml"/><Relationship Id="rId5" Type="http://schemas.openxmlformats.org/officeDocument/2006/relationships/slide" Target="slide47.xml"/><Relationship Id="rId4" Type="http://schemas.openxmlformats.org/officeDocument/2006/relationships/image" Target="../media/image34.png"/></Relationships>
</file>

<file path=ppt/slides/_rels/slide6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slide" Target="slide47.xml"/></Relationships>
</file>

<file path=ppt/slides/_rels/slide67.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50.xml"/><Relationship Id="rId1" Type="http://schemas.openxmlformats.org/officeDocument/2006/relationships/slideLayout" Target="../slideLayouts/slideLayout13.xml"/><Relationship Id="rId6" Type="http://schemas.openxmlformats.org/officeDocument/2006/relationships/slide" Target="slide47.xml"/><Relationship Id="rId5" Type="http://schemas.openxmlformats.org/officeDocument/2006/relationships/image" Target="../media/image34.png"/><Relationship Id="rId4" Type="http://schemas.openxmlformats.org/officeDocument/2006/relationships/image" Target="../media/image41.jpeg"/></Relationships>
</file>

<file path=ppt/slides/_rels/slide68.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slide" Target="slide47.xml"/><Relationship Id="rId5" Type="http://schemas.openxmlformats.org/officeDocument/2006/relationships/image" Target="../media/image34.png"/><Relationship Id="rId4" Type="http://schemas.openxmlformats.org/officeDocument/2006/relationships/image" Target="../media/image41.jpeg"/></Relationships>
</file>

<file path=ppt/slides/_rels/slide69.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52.xml"/><Relationship Id="rId1" Type="http://schemas.openxmlformats.org/officeDocument/2006/relationships/slideLayout" Target="../slideLayouts/slideLayout24.xml"/><Relationship Id="rId6" Type="http://schemas.openxmlformats.org/officeDocument/2006/relationships/slide" Target="slide47.xml"/><Relationship Id="rId5" Type="http://schemas.openxmlformats.org/officeDocument/2006/relationships/image" Target="../media/image34.png"/><Relationship Id="rId4" Type="http://schemas.openxmlformats.org/officeDocument/2006/relationships/image" Target="../media/image41.jpe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8.jpeg"/></Relationships>
</file>

<file path=ppt/slides/_rels/slide70.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53.xml"/><Relationship Id="rId1" Type="http://schemas.openxmlformats.org/officeDocument/2006/relationships/slideLayout" Target="../slideLayouts/slideLayout24.xml"/><Relationship Id="rId5" Type="http://schemas.openxmlformats.org/officeDocument/2006/relationships/slide" Target="slide47.xml"/><Relationship Id="rId4" Type="http://schemas.openxmlformats.org/officeDocument/2006/relationships/image" Target="../media/image34.png"/></Relationships>
</file>

<file path=ppt/slides/_rels/slide71.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54.xml"/><Relationship Id="rId1" Type="http://schemas.openxmlformats.org/officeDocument/2006/relationships/slideLayout" Target="../slideLayouts/slideLayout2.xml"/><Relationship Id="rId6" Type="http://schemas.openxmlformats.org/officeDocument/2006/relationships/slide" Target="slide47.xml"/><Relationship Id="rId5" Type="http://schemas.openxmlformats.org/officeDocument/2006/relationships/image" Target="../media/image34.png"/><Relationship Id="rId4" Type="http://schemas.openxmlformats.org/officeDocument/2006/relationships/image" Target="../media/image41.jpeg"/></Relationships>
</file>

<file path=ppt/slides/_rels/slide72.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42.png"/><Relationship Id="rId7" Type="http://schemas.openxmlformats.org/officeDocument/2006/relationships/slide" Target="slide75.xml"/><Relationship Id="rId2" Type="http://schemas.openxmlformats.org/officeDocument/2006/relationships/slide" Target="slide73.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slide" Target="slide74.xml"/><Relationship Id="rId4" Type="http://schemas.openxmlformats.org/officeDocument/2006/relationships/slide" Target="slide72.xml"/></Relationships>
</file>

<file path=ppt/slides/_rels/slide73.xml.rels><?xml version="1.0" encoding="UTF-8" standalone="yes"?>
<Relationships xmlns="http://schemas.openxmlformats.org/package/2006/relationships"><Relationship Id="rId3" Type="http://schemas.openxmlformats.org/officeDocument/2006/relationships/slide" Target="slide72.xml"/><Relationship Id="rId2" Type="http://schemas.openxmlformats.org/officeDocument/2006/relationships/image" Target="../media/image44.jpeg"/><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15.jpeg"/></Relationships>
</file>

<file path=ppt/slides/_rels/slide74.xml.rels><?xml version="1.0" encoding="UTF-8" standalone="yes"?>
<Relationships xmlns="http://schemas.openxmlformats.org/package/2006/relationships"><Relationship Id="rId3" Type="http://schemas.openxmlformats.org/officeDocument/2006/relationships/slide" Target="slide72.xml"/><Relationship Id="rId2" Type="http://schemas.openxmlformats.org/officeDocument/2006/relationships/image" Target="../media/image44.jpeg"/><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15.jpeg"/></Relationships>
</file>

<file path=ppt/slides/_rels/slide7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slide" Target="slide72.xml"/></Relationships>
</file>

<file path=ppt/slides/_rels/slide7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slide" Target="slide72.xml"/></Relationships>
</file>

<file path=ppt/slides/_rels/slide77.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57.xml"/><Relationship Id="rId1" Type="http://schemas.openxmlformats.org/officeDocument/2006/relationships/slideLayout" Target="../slideLayouts/slideLayout2.xml"/><Relationship Id="rId5" Type="http://schemas.openxmlformats.org/officeDocument/2006/relationships/slide" Target="slide72.xml"/><Relationship Id="rId4" Type="http://schemas.openxmlformats.org/officeDocument/2006/relationships/image" Target="../media/image34.png"/></Relationships>
</file>

<file path=ppt/slides/_rels/slide78.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2.gif"/><Relationship Id="rId7" Type="http://schemas.openxmlformats.org/officeDocument/2006/relationships/image" Target="../media/image47.jpeg"/><Relationship Id="rId2" Type="http://schemas.openxmlformats.org/officeDocument/2006/relationships/notesSlide" Target="../notesSlides/notesSlide58.xml"/><Relationship Id="rId1" Type="http://schemas.openxmlformats.org/officeDocument/2006/relationships/slideLayout" Target="../slideLayouts/slideLayout2.xml"/><Relationship Id="rId6" Type="http://schemas.openxmlformats.org/officeDocument/2006/relationships/image" Target="../media/image46.png"/><Relationship Id="rId11" Type="http://schemas.openxmlformats.org/officeDocument/2006/relationships/image" Target="../media/image48.png"/><Relationship Id="rId5" Type="http://schemas.openxmlformats.org/officeDocument/2006/relationships/image" Target="../media/image45.png"/><Relationship Id="rId10" Type="http://schemas.openxmlformats.org/officeDocument/2006/relationships/slide" Target="slide83.xml"/><Relationship Id="rId4" Type="http://schemas.openxmlformats.org/officeDocument/2006/relationships/slide" Target="slide80.xml"/><Relationship Id="rId9" Type="http://schemas.openxmlformats.org/officeDocument/2006/relationships/slide" Target="slide72.xml"/></Relationships>
</file>

<file path=ppt/slides/_rels/slide79.xml.rels><?xml version="1.0" encoding="UTF-8" standalone="yes"?>
<Relationships xmlns="http://schemas.openxmlformats.org/package/2006/relationships"><Relationship Id="rId8" Type="http://schemas.openxmlformats.org/officeDocument/2006/relationships/image" Target="../media/image47.jpeg"/><Relationship Id="rId3" Type="http://schemas.openxmlformats.org/officeDocument/2006/relationships/notesSlide" Target="../notesSlides/notesSlide59.xml"/><Relationship Id="rId7" Type="http://schemas.openxmlformats.org/officeDocument/2006/relationships/slide" Target="slide78.xml"/><Relationship Id="rId2" Type="http://schemas.openxmlformats.org/officeDocument/2006/relationships/slideLayout" Target="../slideLayouts/slideLayout2.xml"/><Relationship Id="rId1" Type="http://schemas.openxmlformats.org/officeDocument/2006/relationships/video" Target="file:///F:\&#35838;&#20214;\&#26032;&#35270;&#37326;&#19977;&#29256;&#36890;&#29992;&#29256;%20201506\&#35835;&#20889;&#25945;&#31243;2\B2U4\Unit%204%20Section%20A\The%20Long%20Distance%20Relationship%20-%20Short%20Film_&#39640;&#28165;.%5b0%5d.wmv" TargetMode="External"/><Relationship Id="rId6" Type="http://schemas.openxmlformats.org/officeDocument/2006/relationships/image" Target="../media/image15.jpeg"/><Relationship Id="rId11" Type="http://schemas.openxmlformats.org/officeDocument/2006/relationships/image" Target="../media/image49.png"/><Relationship Id="rId5" Type="http://schemas.openxmlformats.org/officeDocument/2006/relationships/image" Target="../media/image26.png"/><Relationship Id="rId10" Type="http://schemas.openxmlformats.org/officeDocument/2006/relationships/slide" Target="slide72.xml"/><Relationship Id="rId4" Type="http://schemas.openxmlformats.org/officeDocument/2006/relationships/hyperlink" Target="bodylanguage.3gp" TargetMode="External"/><Relationship Id="rId9" Type="http://schemas.openxmlformats.org/officeDocument/2006/relationships/image" Target="../media/image34.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9.jpeg"/></Relationships>
</file>

<file path=ppt/slides/_rels/slide80.xml.rels><?xml version="1.0" encoding="UTF-8" standalone="yes"?>
<Relationships xmlns="http://schemas.openxmlformats.org/package/2006/relationships"><Relationship Id="rId8" Type="http://schemas.openxmlformats.org/officeDocument/2006/relationships/slide" Target="slide72.xml"/><Relationship Id="rId3" Type="http://schemas.openxmlformats.org/officeDocument/2006/relationships/image" Target="../media/image50.jpeg"/><Relationship Id="rId7" Type="http://schemas.openxmlformats.org/officeDocument/2006/relationships/image" Target="../media/image34.png"/><Relationship Id="rId2" Type="http://schemas.openxmlformats.org/officeDocument/2006/relationships/notesSlide" Target="../notesSlides/notesSlide60.xml"/><Relationship Id="rId1" Type="http://schemas.openxmlformats.org/officeDocument/2006/relationships/slideLayout" Target="../slideLayouts/slideLayout2.xml"/><Relationship Id="rId6" Type="http://schemas.openxmlformats.org/officeDocument/2006/relationships/image" Target="../media/image47.jpeg"/><Relationship Id="rId5" Type="http://schemas.openxmlformats.org/officeDocument/2006/relationships/image" Target="../media/image15.jpeg"/><Relationship Id="rId4" Type="http://schemas.openxmlformats.org/officeDocument/2006/relationships/slide" Target="slide78.xml"/></Relationships>
</file>

<file path=ppt/slides/_rels/slide81.xml.rels><?xml version="1.0" encoding="UTF-8" standalone="yes"?>
<Relationships xmlns="http://schemas.openxmlformats.org/package/2006/relationships"><Relationship Id="rId8" Type="http://schemas.openxmlformats.org/officeDocument/2006/relationships/slide" Target="slide72.xml"/><Relationship Id="rId3" Type="http://schemas.openxmlformats.org/officeDocument/2006/relationships/image" Target="../media/image50.jpeg"/><Relationship Id="rId7" Type="http://schemas.openxmlformats.org/officeDocument/2006/relationships/image" Target="../media/image34.png"/><Relationship Id="rId2" Type="http://schemas.openxmlformats.org/officeDocument/2006/relationships/notesSlide" Target="../notesSlides/notesSlide61.xml"/><Relationship Id="rId1" Type="http://schemas.openxmlformats.org/officeDocument/2006/relationships/slideLayout" Target="../slideLayouts/slideLayout2.xml"/><Relationship Id="rId6" Type="http://schemas.openxmlformats.org/officeDocument/2006/relationships/image" Target="../media/image47.jpeg"/><Relationship Id="rId5" Type="http://schemas.openxmlformats.org/officeDocument/2006/relationships/image" Target="../media/image15.jpeg"/><Relationship Id="rId4" Type="http://schemas.openxmlformats.org/officeDocument/2006/relationships/slide" Target="slide78.xml"/></Relationships>
</file>

<file path=ppt/slides/_rels/slide82.xml.rels><?xml version="1.0" encoding="UTF-8" standalone="yes"?>
<Relationships xmlns="http://schemas.openxmlformats.org/package/2006/relationships"><Relationship Id="rId3" Type="http://schemas.openxmlformats.org/officeDocument/2006/relationships/image" Target="../media/image50.jpeg"/><Relationship Id="rId7" Type="http://schemas.openxmlformats.org/officeDocument/2006/relationships/slide" Target="slide72.xml"/><Relationship Id="rId2" Type="http://schemas.openxmlformats.org/officeDocument/2006/relationships/notesSlide" Target="../notesSlides/notesSlide62.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47.jpeg"/><Relationship Id="rId4" Type="http://schemas.openxmlformats.org/officeDocument/2006/relationships/image" Target="../media/image15.jpeg"/></Relationships>
</file>

<file path=ppt/slides/_rels/slide83.xml.rels><?xml version="1.0" encoding="UTF-8" standalone="yes"?>
<Relationships xmlns="http://schemas.openxmlformats.org/package/2006/relationships"><Relationship Id="rId8" Type="http://schemas.openxmlformats.org/officeDocument/2006/relationships/slide" Target="slide100.xml"/><Relationship Id="rId3" Type="http://schemas.openxmlformats.org/officeDocument/2006/relationships/notesSlide" Target="../notesSlides/notesSlide63.xml"/><Relationship Id="rId7" Type="http://schemas.openxmlformats.org/officeDocument/2006/relationships/slide" Target="slide84.xml"/><Relationship Id="rId2" Type="http://schemas.openxmlformats.org/officeDocument/2006/relationships/slideLayout" Target="../slideLayouts/slideLayout2.xml"/><Relationship Id="rId1" Type="http://schemas.openxmlformats.org/officeDocument/2006/relationships/themeOverride" Target="../theme/themeOverride1.xml"/><Relationship Id="rId6" Type="http://schemas.openxmlformats.org/officeDocument/2006/relationships/image" Target="../media/image10.png"/><Relationship Id="rId11" Type="http://schemas.openxmlformats.org/officeDocument/2006/relationships/image" Target="../media/image15.jpeg"/><Relationship Id="rId5" Type="http://schemas.openxmlformats.org/officeDocument/2006/relationships/image" Target="../media/image52.png"/><Relationship Id="rId10" Type="http://schemas.openxmlformats.org/officeDocument/2006/relationships/slide" Target="slide4.xml"/><Relationship Id="rId4" Type="http://schemas.openxmlformats.org/officeDocument/2006/relationships/image" Target="../media/image51.jpeg"/><Relationship Id="rId9" Type="http://schemas.openxmlformats.org/officeDocument/2006/relationships/slide" Target="slide104.xml"/></Relationships>
</file>

<file path=ppt/slides/_rels/slide8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4.xml"/><Relationship Id="rId1" Type="http://schemas.openxmlformats.org/officeDocument/2006/relationships/slideLayout" Target="../slideLayouts/slideLayout2.xml"/><Relationship Id="rId5" Type="http://schemas.openxmlformats.org/officeDocument/2006/relationships/slide" Target="slide84.xml"/><Relationship Id="rId4" Type="http://schemas.openxmlformats.org/officeDocument/2006/relationships/image" Target="../media/image52.png"/></Relationships>
</file>

<file path=ppt/slides/_rels/slide8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5.xml"/><Relationship Id="rId1" Type="http://schemas.openxmlformats.org/officeDocument/2006/relationships/slideLayout" Target="../slideLayouts/slideLayout2.xml"/><Relationship Id="rId5" Type="http://schemas.openxmlformats.org/officeDocument/2006/relationships/slide" Target="slide84.xml"/><Relationship Id="rId4" Type="http://schemas.openxmlformats.org/officeDocument/2006/relationships/image" Target="../media/image52.png"/></Relationships>
</file>

<file path=ppt/slides/_rels/slide86.xml.rels><?xml version="1.0" encoding="UTF-8" standalone="yes"?>
<Relationships xmlns="http://schemas.openxmlformats.org/package/2006/relationships"><Relationship Id="rId3" Type="http://schemas.openxmlformats.org/officeDocument/2006/relationships/slide" Target="slide83.xml"/><Relationship Id="rId7" Type="http://schemas.openxmlformats.org/officeDocument/2006/relationships/image" Target="../media/image53.jpeg"/><Relationship Id="rId2" Type="http://schemas.openxmlformats.org/officeDocument/2006/relationships/notesSlide" Target="../notesSlides/notesSlide66.xml"/><Relationship Id="rId1" Type="http://schemas.openxmlformats.org/officeDocument/2006/relationships/slideLayout" Target="../slideLayouts/slideLayout2.xml"/><Relationship Id="rId6" Type="http://schemas.openxmlformats.org/officeDocument/2006/relationships/slide" Target="slide84.xml"/><Relationship Id="rId5" Type="http://schemas.openxmlformats.org/officeDocument/2006/relationships/image" Target="../media/image52.png"/><Relationship Id="rId4" Type="http://schemas.openxmlformats.org/officeDocument/2006/relationships/image" Target="../media/image15.jpeg"/></Relationships>
</file>

<file path=ppt/slides/_rels/slide8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slide" Target="slide84.xml"/></Relationships>
</file>

<file path=ppt/slides/_rels/slide88.xml.rels><?xml version="1.0" encoding="UTF-8" standalone="yes"?>
<Relationships xmlns="http://schemas.openxmlformats.org/package/2006/relationships"><Relationship Id="rId3" Type="http://schemas.openxmlformats.org/officeDocument/2006/relationships/slide" Target="slide83.xml"/><Relationship Id="rId7" Type="http://schemas.openxmlformats.org/officeDocument/2006/relationships/image" Target="../media/image53.jpeg"/><Relationship Id="rId2" Type="http://schemas.openxmlformats.org/officeDocument/2006/relationships/notesSlide" Target="../notesSlides/notesSlide67.xml"/><Relationship Id="rId1" Type="http://schemas.openxmlformats.org/officeDocument/2006/relationships/slideLayout" Target="../slideLayouts/slideLayout2.xml"/><Relationship Id="rId6" Type="http://schemas.openxmlformats.org/officeDocument/2006/relationships/slide" Target="slide84.xml"/><Relationship Id="rId5" Type="http://schemas.openxmlformats.org/officeDocument/2006/relationships/image" Target="../media/image52.png"/><Relationship Id="rId4" Type="http://schemas.openxmlformats.org/officeDocument/2006/relationships/image" Target="../media/image15.jpeg"/></Relationships>
</file>

<file path=ppt/slides/_rels/slide8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8.xml"/><Relationship Id="rId1" Type="http://schemas.openxmlformats.org/officeDocument/2006/relationships/slideLayout" Target="../slideLayouts/slideLayout2.xml"/><Relationship Id="rId5" Type="http://schemas.openxmlformats.org/officeDocument/2006/relationships/slide" Target="slide84.xml"/><Relationship Id="rId4" Type="http://schemas.openxmlformats.org/officeDocument/2006/relationships/image" Target="../media/image52.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0.jpeg"/></Relationships>
</file>

<file path=ppt/slides/_rels/slide9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9.xml"/><Relationship Id="rId1" Type="http://schemas.openxmlformats.org/officeDocument/2006/relationships/slideLayout" Target="../slideLayouts/slideLayout2.xml"/><Relationship Id="rId5" Type="http://schemas.openxmlformats.org/officeDocument/2006/relationships/slide" Target="slide84.xml"/><Relationship Id="rId4" Type="http://schemas.openxmlformats.org/officeDocument/2006/relationships/image" Target="../media/image52.png"/></Relationships>
</file>

<file path=ppt/slides/_rels/slide9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0.xml"/><Relationship Id="rId1" Type="http://schemas.openxmlformats.org/officeDocument/2006/relationships/slideLayout" Target="../slideLayouts/slideLayout2.xml"/><Relationship Id="rId5" Type="http://schemas.openxmlformats.org/officeDocument/2006/relationships/slide" Target="slide84.xml"/><Relationship Id="rId4" Type="http://schemas.openxmlformats.org/officeDocument/2006/relationships/image" Target="../media/image52.png"/></Relationships>
</file>

<file path=ppt/slides/_rels/slide9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71.xml"/><Relationship Id="rId1" Type="http://schemas.openxmlformats.org/officeDocument/2006/relationships/slideLayout" Target="../slideLayouts/slideLayout2.xml"/><Relationship Id="rId5" Type="http://schemas.openxmlformats.org/officeDocument/2006/relationships/slide" Target="slide84.xml"/><Relationship Id="rId4" Type="http://schemas.openxmlformats.org/officeDocument/2006/relationships/image" Target="../media/image52.png"/></Relationships>
</file>

<file path=ppt/slides/_rels/slide9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72.xml"/><Relationship Id="rId1" Type="http://schemas.openxmlformats.org/officeDocument/2006/relationships/slideLayout" Target="../slideLayouts/slideLayout2.xml"/><Relationship Id="rId5" Type="http://schemas.openxmlformats.org/officeDocument/2006/relationships/slide" Target="slide84.xml"/><Relationship Id="rId4" Type="http://schemas.openxmlformats.org/officeDocument/2006/relationships/image" Target="../media/image52.png"/></Relationships>
</file>

<file path=ppt/slides/_rels/slide9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73.xml"/><Relationship Id="rId1" Type="http://schemas.openxmlformats.org/officeDocument/2006/relationships/slideLayout" Target="../slideLayouts/slideLayout2.xml"/><Relationship Id="rId5" Type="http://schemas.openxmlformats.org/officeDocument/2006/relationships/slide" Target="slide84.xml"/><Relationship Id="rId4" Type="http://schemas.openxmlformats.org/officeDocument/2006/relationships/image" Target="../media/image52.png"/></Relationships>
</file>

<file path=ppt/slides/_rels/slide9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74.xml"/><Relationship Id="rId1" Type="http://schemas.openxmlformats.org/officeDocument/2006/relationships/slideLayout" Target="../slideLayouts/slideLayout2.xml"/><Relationship Id="rId5" Type="http://schemas.openxmlformats.org/officeDocument/2006/relationships/slide" Target="slide84.xml"/><Relationship Id="rId4" Type="http://schemas.openxmlformats.org/officeDocument/2006/relationships/image" Target="../media/image52.png"/></Relationships>
</file>

<file path=ppt/slides/_rels/slide9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75.xml"/><Relationship Id="rId1" Type="http://schemas.openxmlformats.org/officeDocument/2006/relationships/slideLayout" Target="../slideLayouts/slideLayout2.xml"/><Relationship Id="rId5" Type="http://schemas.openxmlformats.org/officeDocument/2006/relationships/slide" Target="slide84.xml"/><Relationship Id="rId4" Type="http://schemas.openxmlformats.org/officeDocument/2006/relationships/image" Target="../media/image52.png"/></Relationships>
</file>

<file path=ppt/slides/_rels/slide97.xml.rels><?xml version="1.0" encoding="UTF-8" standalone="yes"?>
<Relationships xmlns="http://schemas.openxmlformats.org/package/2006/relationships"><Relationship Id="rId3" Type="http://schemas.openxmlformats.org/officeDocument/2006/relationships/slide" Target="slide83.xml"/><Relationship Id="rId7" Type="http://schemas.openxmlformats.org/officeDocument/2006/relationships/image" Target="../media/image53.jpeg"/><Relationship Id="rId2" Type="http://schemas.openxmlformats.org/officeDocument/2006/relationships/notesSlide" Target="../notesSlides/notesSlide76.xml"/><Relationship Id="rId1" Type="http://schemas.openxmlformats.org/officeDocument/2006/relationships/slideLayout" Target="../slideLayouts/slideLayout2.xml"/><Relationship Id="rId6" Type="http://schemas.openxmlformats.org/officeDocument/2006/relationships/slide" Target="slide84.xml"/><Relationship Id="rId5" Type="http://schemas.openxmlformats.org/officeDocument/2006/relationships/image" Target="../media/image52.png"/><Relationship Id="rId4" Type="http://schemas.openxmlformats.org/officeDocument/2006/relationships/image" Target="../media/image15.jpeg"/></Relationships>
</file>

<file path=ppt/slides/_rels/slide9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77.xml"/><Relationship Id="rId1" Type="http://schemas.openxmlformats.org/officeDocument/2006/relationships/slideLayout" Target="../slideLayouts/slideLayout2.xml"/><Relationship Id="rId4" Type="http://schemas.openxmlformats.org/officeDocument/2006/relationships/slide" Target="slide84.xml"/></Relationships>
</file>

<file path=ppt/slides/_rels/slide9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78.xml"/><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slide" Target="slide8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0" y="0"/>
            <a:ext cx="9144000" cy="6858000"/>
            <a:chOff x="0" y="0"/>
            <a:chExt cx="9144000" cy="6858000"/>
          </a:xfrm>
        </p:grpSpPr>
        <p:sp>
          <p:nvSpPr>
            <p:cNvPr id="32" name="Rectangle 10"/>
            <p:cNvSpPr/>
            <p:nvPr/>
          </p:nvSpPr>
          <p:spPr>
            <a:xfrm>
              <a:off x="0" y="6318250"/>
              <a:ext cx="9144000" cy="539750"/>
            </a:xfrm>
            <a:prstGeom prst="rect">
              <a:avLst/>
            </a:prstGeom>
            <a:solidFill>
              <a:srgbClr val="99CC00">
                <a:alpha val="84706"/>
              </a:srgb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solidFill>
                  <a:schemeClr val="bg2">
                    <a:lumMod val="50000"/>
                  </a:schemeClr>
                </a:solidFill>
              </a:endParaRPr>
            </a:p>
          </p:txBody>
        </p:sp>
        <p:sp>
          <p:nvSpPr>
            <p:cNvPr id="12" name="Rectangle 27"/>
            <p:cNvSpPr/>
            <p:nvPr/>
          </p:nvSpPr>
          <p:spPr>
            <a:xfrm>
              <a:off x="0" y="0"/>
              <a:ext cx="9144000" cy="990598"/>
            </a:xfrm>
            <a:prstGeom prst="rect">
              <a:avLst/>
            </a:prstGeom>
            <a:gradFill flip="none" rotWithShape="1">
              <a:gsLst>
                <a:gs pos="0">
                  <a:schemeClr val="bg1">
                    <a:lumMod val="75000"/>
                  </a:schemeClr>
                </a:gs>
                <a:gs pos="100000">
                  <a:srgbClr val="FFFFFF"/>
                </a:gs>
              </a:gsLst>
              <a:lin ang="16200000" scaled="0"/>
              <a:tileRect/>
            </a:gradFill>
            <a:effectLst>
              <a:glow>
                <a:schemeClr val="tx1">
                  <a:lumMod val="50000"/>
                  <a:lumOff val="50000"/>
                </a:schemeClr>
              </a:glow>
              <a:outerShdw dist="23000" dir="5400000" sx="0" sy="0" rotWithShape="0">
                <a:srgbClr val="000000"/>
              </a:outerShdw>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dirty="0"/>
            </a:p>
          </p:txBody>
        </p:sp>
        <p:pic>
          <p:nvPicPr>
            <p:cNvPr id="13" name="图片 4" descr="新视野大学ppt首页标题字-02.png"/>
            <p:cNvPicPr>
              <a:picLocks noChangeAspect="1"/>
            </p:cNvPicPr>
            <p:nvPr/>
          </p:nvPicPr>
          <p:blipFill>
            <a:blip r:embed="rId3" cstate="print"/>
            <a:srcRect/>
            <a:stretch>
              <a:fillRect/>
            </a:stretch>
          </p:blipFill>
          <p:spPr bwMode="auto">
            <a:xfrm>
              <a:off x="0" y="34925"/>
              <a:ext cx="9144000" cy="1587500"/>
            </a:xfrm>
            <a:prstGeom prst="rect">
              <a:avLst/>
            </a:prstGeom>
            <a:noFill/>
            <a:ln w="9525">
              <a:noFill/>
              <a:miter lim="800000"/>
              <a:headEnd/>
              <a:tailEnd/>
            </a:ln>
          </p:spPr>
        </p:pic>
        <p:sp>
          <p:nvSpPr>
            <p:cNvPr id="15" name="Rectangle 5"/>
            <p:cNvSpPr/>
            <p:nvPr/>
          </p:nvSpPr>
          <p:spPr>
            <a:xfrm>
              <a:off x="4932363" y="128588"/>
              <a:ext cx="1371600" cy="708025"/>
            </a:xfrm>
            <a:prstGeom prst="rect">
              <a:avLst/>
            </a:prstGeom>
          </p:spPr>
          <p:txBody>
            <a:bodyPr>
              <a:spAutoFit/>
            </a:bodyPr>
            <a:lstStyle/>
            <a:p>
              <a:pPr>
                <a:defRPr/>
              </a:pPr>
              <a:r>
                <a:rPr lang="en-US" altLang="zh-CN" sz="4000" b="1" i="1" dirty="0" smtClean="0">
                  <a:solidFill>
                    <a:srgbClr val="0B856D"/>
                  </a:solidFill>
                  <a:effectLst>
                    <a:outerShdw blurRad="38100" dist="38100" dir="2700000" algn="tl">
                      <a:srgbClr val="C0C0C0"/>
                    </a:outerShdw>
                  </a:effectLst>
                  <a:latin typeface="方正大黑简体"/>
                  <a:ea typeface="方正大黑简体"/>
                  <a:cs typeface="方正大黑简体"/>
                </a:rPr>
                <a:t>2</a:t>
              </a:r>
              <a:endParaRPr lang="en-US" altLang="zh-CN" sz="4000" b="1" i="1" dirty="0">
                <a:solidFill>
                  <a:srgbClr val="0B856D"/>
                </a:solidFill>
                <a:effectLst>
                  <a:outerShdw blurRad="38100" dist="38100" dir="2700000" algn="tl">
                    <a:srgbClr val="C0C0C0"/>
                  </a:outerShdw>
                </a:effectLst>
                <a:latin typeface="方正大黑简体"/>
                <a:ea typeface="方正大黑简体"/>
                <a:cs typeface="方正大黑简体"/>
              </a:endParaRPr>
            </a:p>
          </p:txBody>
        </p:sp>
        <p:grpSp>
          <p:nvGrpSpPr>
            <p:cNvPr id="20" name="组合 14"/>
            <p:cNvGrpSpPr>
              <a:grpSpLocks/>
            </p:cNvGrpSpPr>
            <p:nvPr/>
          </p:nvGrpSpPr>
          <p:grpSpPr bwMode="auto">
            <a:xfrm>
              <a:off x="1943137" y="1412794"/>
              <a:ext cx="4516689" cy="2650789"/>
              <a:chOff x="3836722" y="195124"/>
              <a:chExt cx="4807287" cy="3851678"/>
            </a:xfrm>
          </p:grpSpPr>
          <p:sp>
            <p:nvSpPr>
              <p:cNvPr id="24" name="矩形 23"/>
              <p:cNvSpPr/>
              <p:nvPr/>
            </p:nvSpPr>
            <p:spPr>
              <a:xfrm>
                <a:off x="5428333" y="195098"/>
                <a:ext cx="1572068" cy="1902456"/>
              </a:xfrm>
              <a:prstGeom prst="rect">
                <a:avLst/>
              </a:prstGeom>
              <a:solidFill>
                <a:srgbClr val="92D050"/>
              </a:solidFill>
            </p:spPr>
            <p:style>
              <a:lnRef idx="3">
                <a:schemeClr val="lt1"/>
              </a:lnRef>
              <a:fillRef idx="1">
                <a:schemeClr val="accent3"/>
              </a:fillRef>
              <a:effectRef idx="1">
                <a:schemeClr val="accent3"/>
              </a:effectRef>
              <a:fontRef idx="minor">
                <a:schemeClr val="lt1"/>
              </a:fontRef>
            </p:style>
            <p:txBody>
              <a:bodyPr anchor="ctr"/>
              <a:lstStyle/>
              <a:p>
                <a:pPr algn="ctr" fontAlgn="auto">
                  <a:spcBef>
                    <a:spcPts val="0"/>
                  </a:spcBef>
                  <a:spcAft>
                    <a:spcPts val="0"/>
                  </a:spcAft>
                  <a:defRPr/>
                </a:pPr>
                <a:endParaRPr lang="zh-CN" altLang="en-US"/>
              </a:p>
            </p:txBody>
          </p:sp>
          <p:sp>
            <p:nvSpPr>
              <p:cNvPr id="25" name="矩形 24"/>
              <p:cNvSpPr/>
              <p:nvPr/>
            </p:nvSpPr>
            <p:spPr>
              <a:xfrm>
                <a:off x="7071940" y="2097554"/>
                <a:ext cx="1572069" cy="1859043"/>
              </a:xfrm>
              <a:prstGeom prst="rect">
                <a:avLst/>
              </a:prstGeom>
              <a:solidFill>
                <a:srgbClr val="00B0F0"/>
              </a:solidFill>
            </p:spPr>
            <p:style>
              <a:lnRef idx="3">
                <a:schemeClr val="lt1"/>
              </a:lnRef>
              <a:fillRef idx="1">
                <a:schemeClr val="accent5"/>
              </a:fillRef>
              <a:effectRef idx="1">
                <a:schemeClr val="accent5"/>
              </a:effectRef>
              <a:fontRef idx="minor">
                <a:schemeClr val="lt1"/>
              </a:fontRef>
            </p:style>
            <p:txBody>
              <a:bodyPr anchor="ctr"/>
              <a:lstStyle/>
              <a:p>
                <a:pPr algn="ctr" fontAlgn="auto">
                  <a:spcBef>
                    <a:spcPts val="0"/>
                  </a:spcBef>
                  <a:spcAft>
                    <a:spcPts val="0"/>
                  </a:spcAft>
                  <a:defRPr/>
                </a:pPr>
                <a:endParaRPr lang="zh-CN" altLang="en-US"/>
              </a:p>
            </p:txBody>
          </p:sp>
          <p:sp>
            <p:nvSpPr>
              <p:cNvPr id="26" name="矩形 25"/>
              <p:cNvSpPr/>
              <p:nvPr/>
            </p:nvSpPr>
            <p:spPr>
              <a:xfrm>
                <a:off x="3836591" y="2186930"/>
                <a:ext cx="1493375" cy="1859043"/>
              </a:xfrm>
              <a:prstGeom prst="rect">
                <a:avLst/>
              </a:prstGeom>
              <a:solidFill>
                <a:srgbClr val="9966FF"/>
              </a:solidFill>
            </p:spPr>
            <p:style>
              <a:lnRef idx="3">
                <a:schemeClr val="lt1"/>
              </a:lnRef>
              <a:fillRef idx="1">
                <a:schemeClr val="accent6"/>
              </a:fillRef>
              <a:effectRef idx="1">
                <a:schemeClr val="accent6"/>
              </a:effectRef>
              <a:fontRef idx="minor">
                <a:schemeClr val="lt1"/>
              </a:fontRef>
            </p:style>
            <p:txBody>
              <a:bodyPr anchor="ctr"/>
              <a:lstStyle/>
              <a:p>
                <a:pPr algn="ctr" fontAlgn="auto">
                  <a:spcBef>
                    <a:spcPts val="0"/>
                  </a:spcBef>
                  <a:spcAft>
                    <a:spcPts val="0"/>
                  </a:spcAft>
                  <a:defRPr/>
                </a:pPr>
                <a:endParaRPr lang="zh-CN" altLang="en-US"/>
              </a:p>
            </p:txBody>
          </p:sp>
        </p:grpSp>
        <p:sp>
          <p:nvSpPr>
            <p:cNvPr id="27" name="Text Box 14"/>
            <p:cNvSpPr txBox="1">
              <a:spLocks noChangeArrowheads="1"/>
            </p:cNvSpPr>
            <p:nvPr/>
          </p:nvSpPr>
          <p:spPr bwMode="auto">
            <a:xfrm>
              <a:off x="827584" y="4933032"/>
              <a:ext cx="7572375" cy="584200"/>
            </a:xfrm>
            <a:prstGeom prst="rect">
              <a:avLst/>
            </a:prstGeom>
            <a:noFill/>
            <a:ln w="9525">
              <a:noFill/>
              <a:miter lim="800000"/>
              <a:headEnd/>
              <a:tailEnd/>
            </a:ln>
            <a:effectLst>
              <a:outerShdw sx="1000" sy="1000" algn="ctr" rotWithShape="0">
                <a:schemeClr val="tx2"/>
              </a:outerShdw>
            </a:effectLst>
          </p:spPr>
          <p:txBody>
            <a:bodyPr>
              <a:spAutoFit/>
            </a:bodyPr>
            <a:lstStyle/>
            <a:p>
              <a:pPr algn="ctr" latinLnBrk="1">
                <a:spcBef>
                  <a:spcPct val="50000"/>
                </a:spcBef>
                <a:defRPr/>
              </a:pPr>
              <a:r>
                <a:rPr lang="en-US" altLang="zh-CN" sz="3200" b="1" dirty="0" smtClean="0">
                  <a:solidFill>
                    <a:schemeClr val="accent3">
                      <a:lumMod val="50000"/>
                    </a:schemeClr>
                  </a:solidFill>
                  <a:latin typeface="Georgia" pitchFamily="18" charset="0"/>
                  <a:ea typeface="Gulim" pitchFamily="34" charset="-127"/>
                </a:rPr>
                <a:t>Dance with Love</a:t>
              </a:r>
              <a:endParaRPr lang="zh-CN" altLang="en-US" sz="3200" b="1" dirty="0">
                <a:solidFill>
                  <a:schemeClr val="accent3">
                    <a:lumMod val="50000"/>
                  </a:schemeClr>
                </a:solidFill>
                <a:latin typeface="Georgia" pitchFamily="18" charset="0"/>
                <a:ea typeface="Gulim" pitchFamily="34" charset="-127"/>
              </a:endParaRPr>
            </a:p>
          </p:txBody>
        </p:sp>
        <p:sp>
          <p:nvSpPr>
            <p:cNvPr id="28" name="Text Box 15"/>
            <p:cNvSpPr txBox="1">
              <a:spLocks noChangeArrowheads="1"/>
            </p:cNvSpPr>
            <p:nvPr/>
          </p:nvSpPr>
          <p:spPr bwMode="auto">
            <a:xfrm>
              <a:off x="1321594" y="4293096"/>
              <a:ext cx="6500812" cy="646112"/>
            </a:xfrm>
            <a:prstGeom prst="rect">
              <a:avLst/>
            </a:prstGeom>
            <a:noFill/>
            <a:ln w="9525">
              <a:noFill/>
              <a:miter lim="800000"/>
              <a:headEnd/>
              <a:tailEnd/>
            </a:ln>
            <a:effectLst>
              <a:outerShdw dist="107763" dir="2700000" algn="ctr" rotWithShape="0">
                <a:schemeClr val="bg2">
                  <a:alpha val="50000"/>
                </a:schemeClr>
              </a:outerShdw>
            </a:effectLst>
          </p:spPr>
          <p:txBody>
            <a:bodyPr>
              <a:spAutoFit/>
            </a:bodyPr>
            <a:lstStyle/>
            <a:p>
              <a:pPr algn="ctr" fontAlgn="auto" latinLnBrk="1">
                <a:spcBef>
                  <a:spcPct val="50000"/>
                </a:spcBef>
                <a:spcAft>
                  <a:spcPts val="0"/>
                </a:spcAft>
                <a:defRPr/>
              </a:pPr>
              <a:r>
                <a:rPr kumimoji="1" lang="en-US" altLang="zh-CN" sz="3600" b="1" dirty="0">
                  <a:effectLst>
                    <a:outerShdw blurRad="38100" dist="38100" dir="2700000" algn="tl">
                      <a:srgbClr val="000000">
                        <a:alpha val="43137"/>
                      </a:srgbClr>
                    </a:outerShdw>
                  </a:effectLst>
                  <a:latin typeface="+mj-lt"/>
                  <a:ea typeface="华文彩云" pitchFamily="2" charset="-122"/>
                </a:rPr>
                <a:t>Unit </a:t>
              </a:r>
              <a:r>
                <a:rPr kumimoji="1" lang="en-US" altLang="zh-CN" sz="3600" b="1" dirty="0" smtClean="0">
                  <a:effectLst>
                    <a:outerShdw blurRad="38100" dist="38100" dir="2700000" algn="tl">
                      <a:srgbClr val="000000">
                        <a:alpha val="43137"/>
                      </a:srgbClr>
                    </a:outerShdw>
                  </a:effectLst>
                  <a:latin typeface="+mj-lt"/>
                  <a:ea typeface="华文彩云" pitchFamily="2" charset="-122"/>
                </a:rPr>
                <a:t>4 </a:t>
              </a:r>
              <a:r>
                <a:rPr kumimoji="1" lang="en-US" altLang="zh-CN" sz="3600" b="1" dirty="0">
                  <a:effectLst>
                    <a:outerShdw blurRad="38100" dist="38100" dir="2700000" algn="tl">
                      <a:srgbClr val="000000">
                        <a:alpha val="43137"/>
                      </a:srgbClr>
                    </a:outerShdw>
                  </a:effectLst>
                  <a:latin typeface="+mj-lt"/>
                  <a:ea typeface="华文彩云" pitchFamily="2" charset="-122"/>
                </a:rPr>
                <a:t>Section A</a:t>
              </a:r>
            </a:p>
          </p:txBody>
        </p:sp>
      </p:grpSp>
      <p:sp>
        <p:nvSpPr>
          <p:cNvPr id="30" name="TextBox 45"/>
          <p:cNvSpPr txBox="1">
            <a:spLocks noChangeArrowheads="1"/>
          </p:cNvSpPr>
          <p:nvPr/>
        </p:nvSpPr>
        <p:spPr bwMode="auto">
          <a:xfrm>
            <a:off x="179512" y="6318250"/>
            <a:ext cx="10072688" cy="523220"/>
          </a:xfrm>
          <a:prstGeom prst="rect">
            <a:avLst/>
          </a:prstGeom>
          <a:noFill/>
          <a:ln w="9525">
            <a:noFill/>
            <a:miter lim="800000"/>
            <a:headEnd/>
            <a:tailEnd/>
          </a:ln>
        </p:spPr>
        <p:txBody>
          <a:bodyPr>
            <a:spAutoFit/>
          </a:bodyPr>
          <a:lstStyle/>
          <a:p>
            <a:pPr>
              <a:defRPr/>
            </a:pPr>
            <a:r>
              <a:rPr lang="en-US" altLang="zh-CN" sz="1400" b="1" dirty="0" smtClean="0">
                <a:solidFill>
                  <a:schemeClr val="bg1"/>
                </a:solidFill>
                <a:latin typeface="Bodoni MT Condensed" pitchFamily="18" charset="0"/>
                <a:ea typeface="HY견명조"/>
                <a:cs typeface="Times New Roman" pitchFamily="18" charset="0"/>
              </a:rPr>
              <a:t>FOREIGN </a:t>
            </a:r>
            <a:r>
              <a:rPr lang="en-US" altLang="zh-CN" sz="1400" b="1" dirty="0">
                <a:solidFill>
                  <a:schemeClr val="bg1"/>
                </a:solidFill>
                <a:latin typeface="Bodoni MT Condensed" pitchFamily="18" charset="0"/>
                <a:ea typeface="HY견명조"/>
                <a:cs typeface="Times New Roman" pitchFamily="18" charset="0"/>
              </a:rPr>
              <a:t>LANGUAGE TEACHING AND RESEARCH PRESS      </a:t>
            </a:r>
            <a:endParaRPr lang="en-US" altLang="zh-CN" sz="1400" b="1" dirty="0" smtClean="0">
              <a:solidFill>
                <a:schemeClr val="bg1"/>
              </a:solidFill>
              <a:latin typeface="Bodoni MT Condensed" pitchFamily="18" charset="0"/>
              <a:ea typeface="HY견명조"/>
              <a:cs typeface="Times New Roman" pitchFamily="18" charset="0"/>
            </a:endParaRPr>
          </a:p>
          <a:p>
            <a:pPr>
              <a:defRPr/>
            </a:pPr>
            <a:r>
              <a:rPr lang="en-US" altLang="zh-CN" sz="1400" b="1" dirty="0" smtClean="0">
                <a:solidFill>
                  <a:schemeClr val="bg1"/>
                </a:solidFill>
                <a:latin typeface="Bodoni MT Condensed" pitchFamily="18" charset="0"/>
                <a:ea typeface="HY견명조"/>
                <a:cs typeface="Times New Roman" pitchFamily="18" charset="0"/>
              </a:rPr>
              <a:t>AIR </a:t>
            </a:r>
            <a:r>
              <a:rPr lang="en-US" altLang="zh-CN" sz="1400" b="1" dirty="0">
                <a:solidFill>
                  <a:schemeClr val="bg1"/>
                </a:solidFill>
                <a:latin typeface="Bodoni MT Condensed" pitchFamily="18" charset="0"/>
                <a:ea typeface="HY견명조"/>
                <a:cs typeface="Times New Roman" pitchFamily="18" charset="0"/>
              </a:rPr>
              <a:t>FORCE ENGINEERING </a:t>
            </a:r>
            <a:r>
              <a:rPr lang="en-US" altLang="zh-CN" sz="1400" b="1" dirty="0" smtClean="0">
                <a:solidFill>
                  <a:schemeClr val="bg1"/>
                </a:solidFill>
                <a:latin typeface="Bodoni MT Condensed" pitchFamily="18" charset="0"/>
                <a:ea typeface="HY견명조"/>
                <a:cs typeface="Times New Roman" pitchFamily="18" charset="0"/>
              </a:rPr>
              <a:t>UNIVERSITY</a:t>
            </a:r>
            <a:endParaRPr lang="zh-CN" altLang="en-US" sz="1400" b="1" dirty="0">
              <a:solidFill>
                <a:schemeClr val="bg1"/>
              </a:solidFill>
              <a:latin typeface="Bodoni MT Condensed" pitchFamily="18" charset="0"/>
              <a:ea typeface="HY견명조"/>
              <a:cs typeface="Times New Roman" pitchFamily="18" charset="0"/>
            </a:endParaRPr>
          </a:p>
        </p:txBody>
      </p:sp>
      <p:pic>
        <p:nvPicPr>
          <p:cNvPr id="204802" name="Picture 2" descr="图片ID146267928"/>
          <p:cNvPicPr>
            <a:picLocks noChangeAspect="1" noChangeArrowheads="1"/>
          </p:cNvPicPr>
          <p:nvPr/>
        </p:nvPicPr>
        <p:blipFill>
          <a:blip r:embed="rId4" cstate="print"/>
          <a:srcRect r="23292"/>
          <a:stretch>
            <a:fillRect/>
          </a:stretch>
        </p:blipFill>
        <p:spPr bwMode="auto">
          <a:xfrm>
            <a:off x="3448195" y="2791493"/>
            <a:ext cx="1467378" cy="1274489"/>
          </a:xfrm>
          <a:prstGeom prst="rect">
            <a:avLst/>
          </a:prstGeom>
          <a:ln>
            <a:noFill/>
          </a:ln>
          <a:effectLst>
            <a:outerShdw blurRad="292100" dist="139700" dir="2700000" algn="tl" rotWithShape="0">
              <a:srgbClr val="333333">
                <a:alpha val="65000"/>
              </a:srgbClr>
            </a:outerShdw>
          </a:effectLst>
        </p:spPr>
      </p:pic>
      <p:pic>
        <p:nvPicPr>
          <p:cNvPr id="16" name="Picture 2" descr="D:\找图\新视野读写2\徐晨买图\新视野读写2 图片\U4\新视野大学英语（第三版）读写教程2 15has0010rf.jpg"/>
          <p:cNvPicPr>
            <a:picLocks noChangeAspect="1" noChangeArrowheads="1"/>
          </p:cNvPicPr>
          <p:nvPr/>
        </p:nvPicPr>
        <p:blipFill>
          <a:blip r:embed="rId5" cstate="print"/>
          <a:srcRect l="24528" t="31587" r="20754" b="11164"/>
          <a:stretch>
            <a:fillRect/>
          </a:stretch>
        </p:blipFill>
        <p:spPr bwMode="auto">
          <a:xfrm>
            <a:off x="571472" y="2810626"/>
            <a:ext cx="1357322" cy="1255356"/>
          </a:xfrm>
          <a:prstGeom prst="rect">
            <a:avLst/>
          </a:prstGeom>
          <a:ln>
            <a:noFill/>
          </a:ln>
          <a:effectLst>
            <a:outerShdw blurRad="292100" dist="139700" dir="2700000" algn="tl" rotWithShape="0">
              <a:srgbClr val="333333">
                <a:alpha val="65000"/>
              </a:srgbClr>
            </a:outerShdw>
          </a:effectLst>
        </p:spPr>
      </p:pic>
      <p:pic>
        <p:nvPicPr>
          <p:cNvPr id="18" name="Picture 5" descr="D:\找图\新视野读写2\徐晨买图\新视野读写2 图片\145073671.jpg"/>
          <p:cNvPicPr>
            <a:picLocks noChangeAspect="1" noChangeArrowheads="1"/>
          </p:cNvPicPr>
          <p:nvPr/>
        </p:nvPicPr>
        <p:blipFill>
          <a:blip r:embed="rId6" cstate="print"/>
          <a:srcRect r="29865"/>
          <a:stretch>
            <a:fillRect/>
          </a:stretch>
        </p:blipFill>
        <p:spPr bwMode="auto">
          <a:xfrm>
            <a:off x="1988793" y="1431412"/>
            <a:ext cx="1357322" cy="129066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 xmlns:p14="http://schemas.microsoft.com/office/powerpoint/2010/main" val="53264022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1142976" y="1320209"/>
            <a:ext cx="6381352" cy="3741168"/>
            <a:chOff x="1142976" y="1032177"/>
            <a:chExt cx="6381352" cy="3741168"/>
          </a:xfrm>
        </p:grpSpPr>
        <p:sp>
          <p:nvSpPr>
            <p:cNvPr id="150533" name="TextBox 8"/>
            <p:cNvSpPr txBox="1">
              <a:spLocks noChangeArrowheads="1"/>
            </p:cNvSpPr>
            <p:nvPr/>
          </p:nvSpPr>
          <p:spPr bwMode="auto">
            <a:xfrm>
              <a:off x="1142976" y="2276872"/>
              <a:ext cx="4653160" cy="1200329"/>
            </a:xfrm>
            <a:prstGeom prst="rect">
              <a:avLst/>
            </a:prstGeom>
            <a:noFill/>
            <a:ln w="9525">
              <a:noFill/>
              <a:miter lim="800000"/>
              <a:headEnd/>
              <a:tailEnd/>
            </a:ln>
          </p:spPr>
          <p:txBody>
            <a:bodyPr wrap="square">
              <a:spAutoFit/>
            </a:bodyPr>
            <a:lstStyle/>
            <a:p>
              <a:pPr marL="361950" indent="-361950" eaLnBrk="0" hangingPunct="0"/>
              <a:r>
                <a:rPr lang="en-US" altLang="zh-CN" sz="2400" dirty="0" smtClean="0">
                  <a:latin typeface="Helvetica"/>
                  <a:ea typeface="楷体_GB2312" pitchFamily="49" charset="-122"/>
                </a:rPr>
                <a:t>1. </a:t>
              </a:r>
              <a:r>
                <a:rPr lang="en-US" altLang="zh-CN" sz="2400" dirty="0" smtClean="0">
                  <a:solidFill>
                    <a:srgbClr val="000000"/>
                  </a:solidFill>
                  <a:latin typeface="Helvetica" pitchFamily="34" charset="0"/>
                </a:rPr>
                <a:t>What love story does Taylor Swift tell in the song? And what do you learn? </a:t>
              </a:r>
              <a:endParaRPr lang="en-US" altLang="zh-CN" sz="2400" dirty="0">
                <a:latin typeface="Helvetica"/>
                <a:ea typeface="楷体_GB2312" pitchFamily="49" charset="-122"/>
              </a:endParaRPr>
            </a:p>
          </p:txBody>
        </p:sp>
        <p:sp>
          <p:nvSpPr>
            <p:cNvPr id="150534" name="TextBox 8"/>
            <p:cNvSpPr txBox="1">
              <a:spLocks noChangeArrowheads="1"/>
            </p:cNvSpPr>
            <p:nvPr/>
          </p:nvSpPr>
          <p:spPr bwMode="auto">
            <a:xfrm>
              <a:off x="1142976" y="3573016"/>
              <a:ext cx="4653160" cy="1200329"/>
            </a:xfrm>
            <a:prstGeom prst="rect">
              <a:avLst/>
            </a:prstGeom>
            <a:noFill/>
            <a:ln w="9525">
              <a:noFill/>
              <a:miter lim="800000"/>
              <a:headEnd/>
              <a:tailEnd/>
            </a:ln>
          </p:spPr>
          <p:txBody>
            <a:bodyPr wrap="square">
              <a:spAutoFit/>
            </a:bodyPr>
            <a:lstStyle/>
            <a:p>
              <a:pPr marL="361950" indent="-361950"/>
              <a:r>
                <a:rPr lang="en-US" altLang="zh-CN" sz="2400" dirty="0" smtClean="0">
                  <a:latin typeface="Helvetica"/>
                  <a:ea typeface="楷体_GB2312" pitchFamily="49" charset="-122"/>
                </a:rPr>
                <a:t>2. </a:t>
              </a:r>
              <a:r>
                <a:rPr lang="en-US" altLang="zh-CN" sz="2400" dirty="0" smtClean="0">
                  <a:solidFill>
                    <a:srgbClr val="000000"/>
                  </a:solidFill>
                  <a:latin typeface="Helvetica" pitchFamily="34" charset="0"/>
                </a:rPr>
                <a:t>Do you think it’s a good idea to date someone at college? Why or why not?</a:t>
              </a:r>
              <a:endParaRPr lang="en-US" altLang="zh-CN" sz="2400" dirty="0">
                <a:latin typeface="Helvetica"/>
                <a:ea typeface="楷体_GB2312" pitchFamily="49" charset="-122"/>
              </a:endParaRPr>
            </a:p>
          </p:txBody>
        </p:sp>
        <p:sp>
          <p:nvSpPr>
            <p:cNvPr id="11" name="矩形 10"/>
            <p:cNvSpPr/>
            <p:nvPr/>
          </p:nvSpPr>
          <p:spPr>
            <a:xfrm>
              <a:off x="1142976" y="1032177"/>
              <a:ext cx="6381352" cy="1052596"/>
            </a:xfrm>
            <a:prstGeom prst="rect">
              <a:avLst/>
            </a:prstGeom>
          </p:spPr>
          <p:txBody>
            <a:bodyPr wrap="square">
              <a:spAutoFit/>
            </a:bodyPr>
            <a:lstStyle/>
            <a:p>
              <a:pPr algn="just">
                <a:lnSpc>
                  <a:spcPct val="130000"/>
                </a:lnSpc>
                <a:defRPr/>
              </a:pPr>
              <a:r>
                <a:rPr lang="en-US" altLang="zh-CN" sz="2400" b="1" dirty="0" smtClean="0">
                  <a:latin typeface="Helvetica"/>
                  <a:ea typeface="Helvetica Neue"/>
                  <a:cs typeface="Helvetica Neue"/>
                </a:rPr>
                <a:t>Watch the MV </a:t>
              </a:r>
              <a:r>
                <a:rPr lang="en-US" altLang="zh-CN" sz="2400" b="1" i="1" dirty="0" smtClean="0">
                  <a:latin typeface="Helvetica"/>
                  <a:ea typeface="Helvetica Neue"/>
                  <a:cs typeface="Helvetica Neue"/>
                </a:rPr>
                <a:t>Love Story </a:t>
              </a:r>
              <a:r>
                <a:rPr lang="en-US" altLang="zh-CN" sz="2400" b="1" dirty="0" smtClean="0">
                  <a:latin typeface="Helvetica"/>
                  <a:ea typeface="Helvetica Neue"/>
                  <a:cs typeface="Helvetica Neue"/>
                </a:rPr>
                <a:t>sung by Taylor Swift and discuss the following questions.</a:t>
              </a:r>
              <a:r>
                <a:rPr lang="en-US" altLang="zh-CN" sz="2400" dirty="0" smtClean="0"/>
                <a:t> </a:t>
              </a:r>
              <a:endParaRPr lang="zh-CN" altLang="en-US" sz="2400" b="1" dirty="0" smtClean="0">
                <a:latin typeface="Helvetica"/>
                <a:ea typeface="Helvetica Neue"/>
                <a:cs typeface="Helvetica Neue"/>
              </a:endParaRPr>
            </a:p>
          </p:txBody>
        </p:sp>
      </p:grpSp>
      <p:sp>
        <p:nvSpPr>
          <p:cNvPr id="13" name="Oval 12"/>
          <p:cNvSpPr/>
          <p:nvPr/>
        </p:nvSpPr>
        <p:spPr>
          <a:xfrm>
            <a:off x="7570488" y="1210274"/>
            <a:ext cx="1281540" cy="1292824"/>
          </a:xfrm>
          <a:prstGeom prst="ellipse">
            <a:avLst/>
          </a:prstGeom>
          <a:blipFill>
            <a:blip r:embed="rId3" cstate="print"/>
            <a:stretch>
              <a:fillRect/>
            </a:stretch>
          </a:blipFill>
          <a:ln>
            <a:solidFill>
              <a:schemeClr val="accent6">
                <a:lumMod val="75000"/>
              </a:schemeClr>
            </a:solidFill>
          </a:ln>
          <a:effectLst>
            <a:glow rad="101600">
              <a:schemeClr val="accent6">
                <a:satMod val="175000"/>
                <a:alpha val="40000"/>
              </a:schemeClr>
            </a:glow>
          </a:effectLst>
          <a:scene3d>
            <a:camera prst="orthographicFront"/>
            <a:lightRig rig="threePt" dir="t"/>
          </a:scene3d>
          <a:sp3d>
            <a:bevelT/>
            <a:bevelB prst="slop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Text Box 1074">
            <a:hlinkClick r:id="" action="ppaction://hlinkshowjump?jump=nextslide"/>
          </p:cNvPr>
          <p:cNvSpPr txBox="1">
            <a:spLocks noChangeArrowheads="1"/>
          </p:cNvSpPr>
          <p:nvPr/>
        </p:nvSpPr>
        <p:spPr bwMode="auto">
          <a:xfrm>
            <a:off x="2350616" y="5991373"/>
            <a:ext cx="2767013" cy="461963"/>
          </a:xfrm>
          <a:prstGeom prst="rect">
            <a:avLst/>
          </a:prstGeom>
          <a:noFill/>
          <a:ln w="12700" cap="sq">
            <a:noFill/>
            <a:miter lim="800000"/>
            <a:headEnd type="none" w="sm" len="sm"/>
            <a:tailEnd type="none" w="sm" len="sm"/>
          </a:ln>
        </p:spPr>
        <p:txBody>
          <a:bodyPr>
            <a:spAutoFit/>
          </a:bodyPr>
          <a:lstStyle/>
          <a:p>
            <a:pPr fontAlgn="auto">
              <a:spcBef>
                <a:spcPts val="0"/>
              </a:spcBef>
              <a:spcAft>
                <a:spcPts val="0"/>
              </a:spcAft>
              <a:defRPr/>
            </a:pPr>
            <a:r>
              <a:rPr lang="en-US" altLang="zh-CN" sz="2400" b="1" dirty="0" smtClean="0">
                <a:solidFill>
                  <a:schemeClr val="accent6">
                    <a:lumMod val="75000"/>
                  </a:schemeClr>
                </a:solidFill>
                <a:latin typeface="Helvetica" pitchFamily="34" charset="0"/>
                <a:ea typeface="+mn-ea"/>
                <a:cs typeface="Helvetica Neue"/>
              </a:rPr>
              <a:t>Enjoy an MV</a:t>
            </a:r>
            <a:endParaRPr lang="en-US" altLang="zh-CN" sz="2400" b="1" dirty="0">
              <a:solidFill>
                <a:schemeClr val="accent6">
                  <a:lumMod val="75000"/>
                </a:schemeClr>
              </a:solidFill>
              <a:latin typeface="Helvetica" pitchFamily="34" charset="0"/>
              <a:ea typeface="+mn-ea"/>
              <a:cs typeface="Helvetica Neue"/>
            </a:endParaRPr>
          </a:p>
        </p:txBody>
      </p:sp>
      <p:pic>
        <p:nvPicPr>
          <p:cNvPr id="16" name="Picture 9" descr="13">
            <a:hlinkClick r:id="" action="ppaction://hlinkshowjump?jump=nextslide"/>
          </p:cNvPr>
          <p:cNvPicPr>
            <a:picLocks noChangeAspect="1" noChangeArrowheads="1" noCrop="1"/>
          </p:cNvPicPr>
          <p:nvPr/>
        </p:nvPicPr>
        <p:blipFill>
          <a:blip r:embed="rId4" cstate="print"/>
          <a:srcRect/>
          <a:stretch>
            <a:fillRect/>
          </a:stretch>
        </p:blipFill>
        <p:spPr bwMode="auto">
          <a:xfrm>
            <a:off x="4985866" y="5991373"/>
            <a:ext cx="1530350" cy="409575"/>
          </a:xfrm>
          <a:prstGeom prst="rect">
            <a:avLst/>
          </a:prstGeom>
          <a:noFill/>
          <a:ln w="9525">
            <a:noFill/>
            <a:miter lim="800000"/>
            <a:headEnd/>
            <a:tailEnd/>
          </a:ln>
        </p:spPr>
      </p:pic>
      <p:grpSp>
        <p:nvGrpSpPr>
          <p:cNvPr id="2" name="组合 1"/>
          <p:cNvGrpSpPr/>
          <p:nvPr/>
        </p:nvGrpSpPr>
        <p:grpSpPr>
          <a:xfrm>
            <a:off x="6228184" y="2896074"/>
            <a:ext cx="936104" cy="747240"/>
            <a:chOff x="6012160" y="2896074"/>
            <a:chExt cx="936104" cy="747240"/>
          </a:xfrm>
        </p:grpSpPr>
        <p:pic>
          <p:nvPicPr>
            <p:cNvPr id="22" name="Picture 7">
              <a:hlinkClick r:id="rId5" action="ppaction://hlinksldjump"/>
            </p:cNvPr>
            <p:cNvPicPr>
              <a:picLocks noChangeAspect="1" noChangeArrowheads="1"/>
            </p:cNvPicPr>
            <p:nvPr/>
          </p:nvPicPr>
          <p:blipFill>
            <a:blip r:embed="rId6" cstate="print">
              <a:extLst>
                <a:ext uri="{BEBA8EAE-BF5A-486C-A8C5-ECC9F3942E4B}">
                  <a14:imgProps xmlns="" xmlns:a14="http://schemas.microsoft.com/office/drawing/2010/main">
                    <a14:imgLayer r:embed="rId9">
                      <a14:imgEffect>
                        <a14:saturation sat="200000"/>
                      </a14:imgEffect>
                    </a14:imgLayer>
                  </a14:imgProps>
                </a:ext>
                <a:ext uri="{28A0092B-C50C-407E-A947-70E740481C1C}">
                  <a14:useLocalDpi xmlns="" xmlns:a14="http://schemas.microsoft.com/office/drawing/2010/main" val="0"/>
                </a:ext>
              </a:extLst>
            </a:blip>
            <a:srcRect/>
            <a:stretch>
              <a:fillRect/>
            </a:stretch>
          </p:blipFill>
          <p:spPr bwMode="auto">
            <a:xfrm>
              <a:off x="6012160" y="2896074"/>
              <a:ext cx="936104" cy="74724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23" name="TextBox 22">
              <a:hlinkClick r:id="rId10" action="ppaction://hlinksldjump"/>
            </p:cNvPr>
            <p:cNvSpPr txBox="1"/>
            <p:nvPr/>
          </p:nvSpPr>
          <p:spPr>
            <a:xfrm>
              <a:off x="6084168" y="3069639"/>
              <a:ext cx="663623" cy="400110"/>
            </a:xfrm>
            <a:prstGeom prst="rect">
              <a:avLst/>
            </a:prstGeom>
            <a:noFill/>
          </p:spPr>
          <p:txBody>
            <a:bodyPr wrap="square" rtlCol="0">
              <a:spAutoFit/>
            </a:bodyPr>
            <a:lstStyle/>
            <a:p>
              <a:r>
                <a:rPr lang="en-US" altLang="zh-CN" sz="2000" b="1" dirty="0" smtClean="0">
                  <a:solidFill>
                    <a:srgbClr val="FF6600"/>
                  </a:solidFill>
                  <a:effectLst>
                    <a:outerShdw blurRad="38100" dist="38100" dir="2700000" algn="tl">
                      <a:srgbClr val="000000">
                        <a:alpha val="43137"/>
                      </a:srgbClr>
                    </a:outerShdw>
                  </a:effectLst>
                  <a:latin typeface="Tempus Sans ITC" pitchFamily="82" charset="0"/>
                </a:rPr>
                <a:t>Tips</a:t>
              </a:r>
              <a:endParaRPr lang="zh-CN" altLang="en-US" sz="2000" b="1" dirty="0">
                <a:solidFill>
                  <a:srgbClr val="FF6600"/>
                </a:solidFill>
                <a:effectLst>
                  <a:outerShdw blurRad="38100" dist="38100" dir="2700000" algn="tl">
                    <a:srgbClr val="000000">
                      <a:alpha val="43137"/>
                    </a:srgbClr>
                  </a:outerShdw>
                </a:effectLst>
                <a:latin typeface="Tempus Sans ITC" pitchFamily="82" charset="0"/>
              </a:endParaRPr>
            </a:p>
          </p:txBody>
        </p:sp>
      </p:grpSp>
      <p:grpSp>
        <p:nvGrpSpPr>
          <p:cNvPr id="26" name="组合 25"/>
          <p:cNvGrpSpPr/>
          <p:nvPr/>
        </p:nvGrpSpPr>
        <p:grpSpPr>
          <a:xfrm>
            <a:off x="6164560" y="4337944"/>
            <a:ext cx="936104" cy="747240"/>
            <a:chOff x="6012160" y="2896074"/>
            <a:chExt cx="936104" cy="747240"/>
          </a:xfrm>
        </p:grpSpPr>
        <p:pic>
          <p:nvPicPr>
            <p:cNvPr id="27" name="Picture 7">
              <a:hlinkClick r:id="rId5" action="ppaction://hlinksldjump"/>
            </p:cNvPr>
            <p:cNvPicPr>
              <a:picLocks noChangeAspect="1" noChangeArrowheads="1"/>
            </p:cNvPicPr>
            <p:nvPr/>
          </p:nvPicPr>
          <p:blipFill>
            <a:blip r:embed="rId6" cstate="print">
              <a:extLst>
                <a:ext uri="{BEBA8EAE-BF5A-486C-A8C5-ECC9F3942E4B}">
                  <a14:imgProps xmlns="" xmlns:a14="http://schemas.microsoft.com/office/drawing/2010/main">
                    <a14:imgLayer r:embed="rId9">
                      <a14:imgEffect>
                        <a14:saturation sat="200000"/>
                      </a14:imgEffect>
                    </a14:imgLayer>
                  </a14:imgProps>
                </a:ext>
                <a:ext uri="{28A0092B-C50C-407E-A947-70E740481C1C}">
                  <a14:useLocalDpi xmlns="" xmlns:a14="http://schemas.microsoft.com/office/drawing/2010/main" val="0"/>
                </a:ext>
              </a:extLst>
            </a:blip>
            <a:srcRect/>
            <a:stretch>
              <a:fillRect/>
            </a:stretch>
          </p:blipFill>
          <p:spPr bwMode="auto">
            <a:xfrm>
              <a:off x="6012160" y="2896074"/>
              <a:ext cx="936104" cy="74724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28" name="TextBox 27">
              <a:hlinkClick r:id="rId5" action="ppaction://hlinksldjump"/>
            </p:cNvPr>
            <p:cNvSpPr txBox="1"/>
            <p:nvPr/>
          </p:nvSpPr>
          <p:spPr>
            <a:xfrm>
              <a:off x="6084168" y="3069639"/>
              <a:ext cx="663623" cy="400110"/>
            </a:xfrm>
            <a:prstGeom prst="rect">
              <a:avLst/>
            </a:prstGeom>
            <a:noFill/>
          </p:spPr>
          <p:txBody>
            <a:bodyPr wrap="square" rtlCol="0">
              <a:spAutoFit/>
            </a:bodyPr>
            <a:lstStyle/>
            <a:p>
              <a:r>
                <a:rPr lang="en-US" altLang="zh-CN" sz="2000" b="1" dirty="0" smtClean="0">
                  <a:solidFill>
                    <a:srgbClr val="FF6600"/>
                  </a:solidFill>
                  <a:effectLst>
                    <a:outerShdw blurRad="38100" dist="38100" dir="2700000" algn="tl">
                      <a:srgbClr val="000000">
                        <a:alpha val="43137"/>
                      </a:srgbClr>
                    </a:outerShdw>
                  </a:effectLst>
                  <a:latin typeface="Tempus Sans ITC" pitchFamily="82" charset="0"/>
                </a:rPr>
                <a:t>Tips</a:t>
              </a:r>
              <a:endParaRPr lang="zh-CN" altLang="en-US" sz="2000" b="1" dirty="0">
                <a:solidFill>
                  <a:srgbClr val="FF6600"/>
                </a:solidFill>
                <a:effectLst>
                  <a:outerShdw blurRad="38100" dist="38100" dir="2700000" algn="tl">
                    <a:srgbClr val="000000">
                      <a:alpha val="43137"/>
                    </a:srgbClr>
                  </a:outerShdw>
                </a:effectLst>
                <a:latin typeface="Tempus Sans ITC" pitchFamily="82" charset="0"/>
              </a:endParaRPr>
            </a:p>
          </p:txBody>
        </p:sp>
      </p:grpSp>
      <p:grpSp>
        <p:nvGrpSpPr>
          <p:cNvPr id="31" name="组合 6"/>
          <p:cNvGrpSpPr>
            <a:grpSpLocks/>
          </p:cNvGrpSpPr>
          <p:nvPr/>
        </p:nvGrpSpPr>
        <p:grpSpPr bwMode="auto">
          <a:xfrm>
            <a:off x="-7938" y="9525"/>
            <a:ext cx="8723313" cy="1187450"/>
            <a:chOff x="-7938" y="9525"/>
            <a:chExt cx="8723313" cy="1187450"/>
          </a:xfrm>
        </p:grpSpPr>
        <p:sp>
          <p:nvSpPr>
            <p:cNvPr id="32" name="矩形 12"/>
            <p:cNvSpPr>
              <a:spLocks noChangeArrowheads="1"/>
            </p:cNvSpPr>
            <p:nvPr/>
          </p:nvSpPr>
          <p:spPr bwMode="auto">
            <a:xfrm>
              <a:off x="4640263" y="427038"/>
              <a:ext cx="4075112" cy="57246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pPr algn="just">
                <a:lnSpc>
                  <a:spcPct val="130000"/>
                </a:lnSpc>
              </a:pPr>
              <a:r>
                <a:rPr lang="en-US" altLang="zh-CN" sz="2400" b="1" dirty="0" smtClean="0">
                  <a:solidFill>
                    <a:srgbClr val="0070C0"/>
                  </a:solidFill>
                  <a:latin typeface="Helvetica" pitchFamily="34" charset="0"/>
                  <a:ea typeface="Helvetica Neue"/>
                  <a:cs typeface="Helvetica Neue"/>
                </a:rPr>
                <a:t>Watch </a:t>
              </a:r>
              <a:r>
                <a:rPr lang="en-US" altLang="zh-CN" sz="2400" b="1" dirty="0">
                  <a:solidFill>
                    <a:srgbClr val="0070C0"/>
                  </a:solidFill>
                  <a:latin typeface="Helvetica" pitchFamily="34" charset="0"/>
                  <a:ea typeface="Helvetica Neue"/>
                  <a:cs typeface="Helvetica Neue"/>
                </a:rPr>
                <a:t>and talk</a:t>
              </a:r>
              <a:endParaRPr lang="zh-CN" altLang="en-US" sz="2400" b="1" dirty="0">
                <a:solidFill>
                  <a:srgbClr val="0070C0"/>
                </a:solidFill>
                <a:latin typeface="Helvetica" pitchFamily="34" charset="0"/>
                <a:ea typeface="Helvetica Neue"/>
                <a:cs typeface="Helvetica Neue"/>
              </a:endParaRPr>
            </a:p>
          </p:txBody>
        </p:sp>
        <p:pic>
          <p:nvPicPr>
            <p:cNvPr id="33" name="Picture 3"/>
            <p:cNvPicPr>
              <a:picLocks noChangeAspect="1" noChangeArrowheads="1"/>
            </p:cNvPicPr>
            <p:nvPr/>
          </p:nvPicPr>
          <p:blipFill>
            <a:blip r:embed="rId11">
              <a:extLst>
                <a:ext uri="{28A0092B-C50C-407E-A947-70E740481C1C}">
                  <a14:useLocalDpi xmlns="" xmlns:a14="http://schemas.microsoft.com/office/drawing/2010/main" val="0"/>
                </a:ext>
              </a:extLst>
            </a:blip>
            <a:srcRect/>
            <a:stretch>
              <a:fillRect/>
            </a:stretch>
          </p:blipFill>
          <p:spPr bwMode="auto">
            <a:xfrm>
              <a:off x="-7938" y="9525"/>
              <a:ext cx="4645026" cy="1187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4" name="TextBox 33"/>
            <p:cNvSpPr txBox="1"/>
            <p:nvPr/>
          </p:nvSpPr>
          <p:spPr>
            <a:xfrm>
              <a:off x="666750" y="334741"/>
              <a:ext cx="3481388" cy="400050"/>
            </a:xfrm>
            <a:prstGeom prst="rect">
              <a:avLst/>
            </a:prstGeom>
            <a:noFill/>
          </p:spPr>
          <p:txBody>
            <a:bodyPr>
              <a:spAutoFit/>
            </a:bodyPr>
            <a:lstStyle/>
            <a:p>
              <a:pPr fontAlgn="auto">
                <a:spcBef>
                  <a:spcPts val="0"/>
                </a:spcBef>
                <a:spcAft>
                  <a:spcPts val="0"/>
                </a:spcAft>
                <a:defRPr/>
              </a:pPr>
              <a:r>
                <a:rPr lang="en-US" altLang="zh-CN" sz="2000" b="1" dirty="0">
                  <a:solidFill>
                    <a:schemeClr val="bg1"/>
                  </a:solidFill>
                  <a:effectLst>
                    <a:outerShdw blurRad="38100" dist="38100" dir="2700000" algn="tl">
                      <a:srgbClr val="000000">
                        <a:alpha val="43137"/>
                      </a:srgbClr>
                    </a:outerShdw>
                  </a:effectLst>
                  <a:latin typeface="Comic Sans MS" pitchFamily="66" charset="0"/>
                  <a:ea typeface="+mn-ea"/>
                </a:rPr>
                <a:t>Pre-reading activities</a:t>
              </a:r>
              <a:endParaRPr lang="zh-CN" altLang="en-US" sz="2000" b="1" dirty="0">
                <a:solidFill>
                  <a:schemeClr val="bg1"/>
                </a:solidFill>
                <a:effectLst>
                  <a:outerShdw blurRad="38100" dist="38100" dir="2700000" algn="tl">
                    <a:srgbClr val="000000">
                      <a:alpha val="43137"/>
                    </a:srgbClr>
                  </a:outerShdw>
                </a:effectLst>
                <a:latin typeface="Comic Sans MS" pitchFamily="66" charset="0"/>
                <a:ea typeface="+mn-ea"/>
              </a:endParaRPr>
            </a:p>
          </p:txBody>
        </p:sp>
      </p:grpSp>
      <p:pic>
        <p:nvPicPr>
          <p:cNvPr id="1026" name="Picture 2" descr="C:\Documents and Settings\Administrator\Local Settings\Temporary Internet Files\Content.IE5\QSJ3N5QH\go-next[1].png">
            <a:hlinkClick r:id="rId12" action="ppaction://hlinksldjump"/>
          </p:cNvPr>
          <p:cNvPicPr>
            <a:picLocks noChangeAspect="1" noChangeArrowheads="1"/>
          </p:cNvPicPr>
          <p:nvPr/>
        </p:nvPicPr>
        <p:blipFill>
          <a:blip r:embed="rId13" cstate="print"/>
          <a:srcRect/>
          <a:stretch>
            <a:fillRect/>
          </a:stretch>
        </p:blipFill>
        <p:spPr bwMode="auto">
          <a:xfrm>
            <a:off x="8386523" y="6124484"/>
            <a:ext cx="657703" cy="657703"/>
          </a:xfrm>
          <a:prstGeom prst="rect">
            <a:avLst/>
          </a:prstGeom>
          <a:noFill/>
        </p:spPr>
      </p:pic>
    </p:spTree>
    <p:extLst>
      <p:ext uri="{BB962C8B-B14F-4D97-AF65-F5344CB8AC3E}">
        <p14:creationId xmlns="" xmlns:p14="http://schemas.microsoft.com/office/powerpoint/2010/main" val="2114882509"/>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
          <p:cNvSpPr>
            <a:spLocks noChangeArrowheads="1"/>
          </p:cNvSpPr>
          <p:nvPr/>
        </p:nvSpPr>
        <p:spPr bwMode="auto">
          <a:xfrm>
            <a:off x="428596" y="2974622"/>
            <a:ext cx="5429288" cy="2492990"/>
          </a:xfrm>
          <a:prstGeom prst="rect">
            <a:avLst/>
          </a:prstGeom>
          <a:noFill/>
          <a:ln w="9525">
            <a:noFill/>
            <a:miter lim="800000"/>
            <a:headEnd/>
            <a:tailEnd/>
          </a:ln>
          <a:effectLst>
            <a:prstShdw prst="shdw17" dist="17961" dir="2700000">
              <a:schemeClr val="accent1">
                <a:gamma/>
                <a:shade val="60000"/>
                <a:invGamma/>
                <a:alpha val="50000"/>
              </a:schemeClr>
            </a:prstShdw>
          </a:effectLst>
        </p:spPr>
        <p:txBody>
          <a:bodyPr wrap="square" anchor="ctr">
            <a:spAutoFit/>
          </a:bodyPr>
          <a:lstStyle/>
          <a:p>
            <a:pPr marL="457200" indent="-457200" eaLnBrk="0" hangingPunct="0">
              <a:lnSpc>
                <a:spcPct val="120000"/>
              </a:lnSpc>
              <a:defRPr/>
            </a:pPr>
            <a:r>
              <a:rPr lang="en-US" altLang="zh-CN" sz="2600" i="1" dirty="0" smtClean="0">
                <a:solidFill>
                  <a:srgbClr val="FF6600"/>
                </a:solidFill>
                <a:latin typeface="Helvetica"/>
                <a:cs typeface="Times New Roman" pitchFamily="18" charset="0"/>
              </a:rPr>
              <a:t>     </a:t>
            </a:r>
            <a:r>
              <a:rPr lang="en-US" altLang="zh-CN" sz="2600" b="1" i="1" dirty="0" smtClean="0">
                <a:solidFill>
                  <a:srgbClr val="FF6600"/>
                </a:solidFill>
                <a:latin typeface="Helvetica"/>
                <a:cs typeface="Times New Roman" pitchFamily="18" charset="0"/>
              </a:rPr>
              <a:t>Suppose you are chatting with your classmates. You want to share with them your long journey of English learning.</a:t>
            </a:r>
            <a:endParaRPr lang="en-US" altLang="zh-CN" sz="2600" b="1" i="1" dirty="0">
              <a:solidFill>
                <a:srgbClr val="FF6600"/>
              </a:solidFill>
              <a:latin typeface="Helvetica"/>
              <a:ea typeface="Cambria Math" pitchFamily="18" charset="0"/>
              <a:cs typeface="Arial" pitchFamily="34" charset="0"/>
            </a:endParaRPr>
          </a:p>
        </p:txBody>
      </p:sp>
      <p:sp>
        <p:nvSpPr>
          <p:cNvPr id="9" name="Rectangle 1"/>
          <p:cNvSpPr>
            <a:spLocks noChangeArrowheads="1"/>
          </p:cNvSpPr>
          <p:nvPr/>
        </p:nvSpPr>
        <p:spPr bwMode="auto">
          <a:xfrm>
            <a:off x="-71470" y="2000240"/>
            <a:ext cx="6304343" cy="584775"/>
          </a:xfrm>
          <a:prstGeom prst="rect">
            <a:avLst/>
          </a:prstGeom>
          <a:noFill/>
          <a:ln w="9525">
            <a:noFill/>
            <a:miter lim="800000"/>
            <a:headEnd/>
            <a:tailEnd/>
          </a:ln>
          <a:effectLst>
            <a:prstShdw prst="shdw17" dist="17961" dir="2700000">
              <a:schemeClr val="accent1">
                <a:gamma/>
                <a:shade val="60000"/>
                <a:invGamma/>
                <a:alpha val="50000"/>
              </a:schemeClr>
            </a:prstShdw>
          </a:effectLst>
        </p:spPr>
        <p:txBody>
          <a:bodyPr wrap="square" anchor="ctr">
            <a:spAutoFit/>
          </a:bodyPr>
          <a:lstStyle/>
          <a:p>
            <a:pPr indent="501650" algn="just" eaLnBrk="0" hangingPunct="0">
              <a:defRPr/>
            </a:pPr>
            <a:r>
              <a:rPr kumimoji="1" lang="en-US" altLang="zh-CN" sz="3200" b="1" i="1" dirty="0" smtClean="0">
                <a:solidFill>
                  <a:srgbClr val="C00000"/>
                </a:solidFill>
                <a:latin typeface="华文彩云" pitchFamily="2" charset="-122"/>
                <a:ea typeface="华文彩云" pitchFamily="2" charset="-122"/>
              </a:rPr>
              <a:t>T</a:t>
            </a:r>
            <a:r>
              <a:rPr kumimoji="1" lang="en-US" altLang="zh-CN" sz="2800" b="1" i="1" dirty="0" smtClean="0"/>
              <a:t>ell a story </a:t>
            </a:r>
            <a:r>
              <a:rPr kumimoji="1" lang="en-US" altLang="zh-CN" sz="2800" b="1" i="1" dirty="0"/>
              <a:t>on the following topic.</a:t>
            </a:r>
            <a:r>
              <a:rPr lang="en-US" altLang="zh-CN" sz="2800" b="1" i="1" dirty="0">
                <a:solidFill>
                  <a:srgbClr val="0070C0"/>
                </a:solidFill>
                <a:ea typeface="宋体" pitchFamily="2" charset="-122"/>
              </a:rPr>
              <a:t> </a:t>
            </a:r>
          </a:p>
        </p:txBody>
      </p:sp>
      <p:pic>
        <p:nvPicPr>
          <p:cNvPr id="12" name="Picture 4">
            <a:hlinkClick r:id="rId3" action="ppaction://hlinksldjump"/>
          </p:cNvPr>
          <p:cNvPicPr>
            <a:picLocks noChangeAspect="1" noChangeArrowheads="1"/>
          </p:cNvPicPr>
          <p:nvPr/>
        </p:nvPicPr>
        <p:blipFill>
          <a:blip r:embed="rId4" cstate="print">
            <a:clrChange>
              <a:clrFrom>
                <a:srgbClr val="FDFEF6"/>
              </a:clrFrom>
              <a:clrTo>
                <a:srgbClr val="FDFEF6">
                  <a:alpha val="0"/>
                </a:srgbClr>
              </a:clrTo>
            </a:clrChange>
          </a:blip>
          <a:srcRect/>
          <a:stretch>
            <a:fillRect/>
          </a:stretch>
        </p:blipFill>
        <p:spPr bwMode="auto">
          <a:xfrm>
            <a:off x="8399463" y="6181725"/>
            <a:ext cx="434975" cy="458788"/>
          </a:xfrm>
          <a:prstGeom prst="rect">
            <a:avLst/>
          </a:prstGeom>
          <a:noFill/>
          <a:ln w="9525">
            <a:noFill/>
            <a:miter lim="800000"/>
            <a:headEnd/>
            <a:tailEnd/>
          </a:ln>
        </p:spPr>
      </p:pic>
      <p:grpSp>
        <p:nvGrpSpPr>
          <p:cNvPr id="7" name="Group 6"/>
          <p:cNvGrpSpPr/>
          <p:nvPr/>
        </p:nvGrpSpPr>
        <p:grpSpPr>
          <a:xfrm>
            <a:off x="-3175" y="44227"/>
            <a:ext cx="7320037" cy="1152525"/>
            <a:chOff x="-3175" y="61913"/>
            <a:chExt cx="7320037" cy="1152525"/>
          </a:xfrm>
        </p:grpSpPr>
        <p:pic>
          <p:nvPicPr>
            <p:cNvPr id="8" name="Picture 2"/>
            <p:cNvPicPr>
              <a:picLocks noChangeAspect="1" noChangeArrowheads="1"/>
            </p:cNvPicPr>
            <p:nvPr/>
          </p:nvPicPr>
          <p:blipFill>
            <a:blip r:embed="rId5" cstate="print"/>
            <a:srcRect/>
            <a:stretch>
              <a:fillRect/>
            </a:stretch>
          </p:blipFill>
          <p:spPr bwMode="auto">
            <a:xfrm>
              <a:off x="-3175" y="61913"/>
              <a:ext cx="3779838" cy="1152525"/>
            </a:xfrm>
            <a:prstGeom prst="rect">
              <a:avLst/>
            </a:prstGeom>
            <a:noFill/>
            <a:ln w="9525">
              <a:noFill/>
              <a:miter lim="800000"/>
              <a:headEnd/>
              <a:tailEnd/>
            </a:ln>
          </p:spPr>
        </p:pic>
        <p:sp>
          <p:nvSpPr>
            <p:cNvPr id="11" name="TextBox 10"/>
            <p:cNvSpPr txBox="1"/>
            <p:nvPr/>
          </p:nvSpPr>
          <p:spPr>
            <a:xfrm>
              <a:off x="196850" y="606087"/>
              <a:ext cx="3481388" cy="430887"/>
            </a:xfrm>
            <a:prstGeom prst="rect">
              <a:avLst/>
            </a:prstGeom>
            <a:noFill/>
          </p:spPr>
          <p:txBody>
            <a:bodyPr>
              <a:spAutoFit/>
            </a:bodyPr>
            <a:lstStyle/>
            <a:p>
              <a:pPr fontAlgn="auto">
                <a:spcBef>
                  <a:spcPts val="0"/>
                </a:spcBef>
                <a:spcAft>
                  <a:spcPts val="0"/>
                </a:spcAft>
                <a:defRPr/>
              </a:pPr>
              <a:r>
                <a:rPr lang="en-US" altLang="zh-CN" sz="2200" b="1" dirty="0">
                  <a:solidFill>
                    <a:schemeClr val="bg1"/>
                  </a:solidFill>
                  <a:effectLst>
                    <a:outerShdw blurRad="38100" dist="38100" dir="2700000" algn="tl">
                      <a:srgbClr val="000000">
                        <a:alpha val="43137"/>
                      </a:srgbClr>
                    </a:outerShdw>
                  </a:effectLst>
                  <a:latin typeface="Comic Sans MS" pitchFamily="66" charset="0"/>
                  <a:ea typeface="+mn-ea"/>
                </a:rPr>
                <a:t>Oral </a:t>
              </a:r>
              <a:r>
                <a:rPr lang="en-US" altLang="zh-CN" sz="2200" b="1" dirty="0" smtClean="0">
                  <a:solidFill>
                    <a:schemeClr val="bg1"/>
                  </a:solidFill>
                  <a:effectLst>
                    <a:outerShdw blurRad="38100" dist="38100" dir="2700000" algn="tl">
                      <a:srgbClr val="000000">
                        <a:alpha val="43137"/>
                      </a:srgbClr>
                    </a:outerShdw>
                  </a:effectLst>
                  <a:latin typeface="Comic Sans MS" pitchFamily="66" charset="0"/>
                  <a:ea typeface="+mn-ea"/>
                </a:rPr>
                <a:t>reproduction</a:t>
              </a:r>
              <a:endParaRPr lang="zh-CN" altLang="en-US" sz="2200" b="1" dirty="0">
                <a:solidFill>
                  <a:schemeClr val="bg1"/>
                </a:solidFill>
                <a:effectLst>
                  <a:outerShdw blurRad="38100" dist="38100" dir="2700000" algn="tl">
                    <a:srgbClr val="000000">
                      <a:alpha val="43137"/>
                    </a:srgbClr>
                  </a:outerShdw>
                </a:effectLst>
                <a:latin typeface="Comic Sans MS" pitchFamily="66" charset="0"/>
                <a:ea typeface="+mn-ea"/>
              </a:endParaRPr>
            </a:p>
          </p:txBody>
        </p:sp>
        <p:sp>
          <p:nvSpPr>
            <p:cNvPr id="14" name="TextBox 10"/>
            <p:cNvSpPr txBox="1">
              <a:spLocks noChangeArrowheads="1"/>
            </p:cNvSpPr>
            <p:nvPr/>
          </p:nvSpPr>
          <p:spPr bwMode="auto">
            <a:xfrm>
              <a:off x="3779912" y="741359"/>
              <a:ext cx="3536950" cy="461665"/>
            </a:xfrm>
            <a:prstGeom prst="rect">
              <a:avLst/>
            </a:prstGeom>
            <a:noFill/>
            <a:ln w="9525">
              <a:noFill/>
              <a:miter lim="800000"/>
              <a:headEnd/>
              <a:tailEnd/>
            </a:ln>
          </p:spPr>
          <p:txBody>
            <a:bodyPr>
              <a:spAutoFit/>
            </a:bodyPr>
            <a:lstStyle/>
            <a:p>
              <a:r>
                <a:rPr lang="en-US" altLang="zh-CN" sz="2400" b="1" spc="50" dirty="0" smtClean="0">
                  <a:ln w="3175" cmpd="sng">
                    <a:solidFill>
                      <a:srgbClr val="C00000"/>
                    </a:solidFill>
                    <a:prstDash val="solid"/>
                  </a:ln>
                  <a:solidFill>
                    <a:srgbClr val="EB700B"/>
                  </a:solidFill>
                  <a:effectLst>
                    <a:glow rad="53100">
                      <a:schemeClr val="accent6">
                        <a:satMod val="180000"/>
                        <a:alpha val="30000"/>
                      </a:schemeClr>
                    </a:glow>
                  </a:effectLst>
                  <a:latin typeface="Helvetica" pitchFamily="34" charset="0"/>
                  <a:ea typeface="楷体_GB2312"/>
                  <a:cs typeface="楷体_GB2312"/>
                </a:rPr>
                <a:t>Story telling</a:t>
              </a:r>
              <a:endParaRPr lang="zh-CN" altLang="en-US" sz="2400" b="1" spc="50" dirty="0">
                <a:ln w="3175" cmpd="sng">
                  <a:solidFill>
                    <a:srgbClr val="C00000"/>
                  </a:solidFill>
                  <a:prstDash val="solid"/>
                </a:ln>
                <a:solidFill>
                  <a:srgbClr val="EB700B"/>
                </a:solidFill>
                <a:effectLst>
                  <a:glow rad="53100">
                    <a:schemeClr val="accent6">
                      <a:satMod val="180000"/>
                      <a:alpha val="30000"/>
                    </a:schemeClr>
                  </a:glow>
                </a:effectLst>
                <a:latin typeface="Helvetica" pitchFamily="34" charset="0"/>
                <a:ea typeface="楷体_GB2312"/>
                <a:cs typeface="楷体_GB2312"/>
              </a:endParaRPr>
            </a:p>
          </p:txBody>
        </p:sp>
      </p:grpSp>
      <p:pic>
        <p:nvPicPr>
          <p:cNvPr id="15" name="Picture 2" descr="D:\已买图\物品\TWM1098134547_2000X3008.jpg"/>
          <p:cNvPicPr>
            <a:picLocks noChangeAspect="1" noChangeArrowheads="1"/>
          </p:cNvPicPr>
          <p:nvPr/>
        </p:nvPicPr>
        <p:blipFill>
          <a:blip r:embed="rId6"/>
          <a:srcRect/>
          <a:stretch>
            <a:fillRect/>
          </a:stretch>
        </p:blipFill>
        <p:spPr bwMode="auto">
          <a:xfrm>
            <a:off x="5913438" y="2000250"/>
            <a:ext cx="3230562" cy="4857750"/>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1"/>
          <p:cNvSpPr>
            <a:spLocks noChangeArrowheads="1"/>
          </p:cNvSpPr>
          <p:nvPr/>
        </p:nvSpPr>
        <p:spPr bwMode="auto">
          <a:xfrm>
            <a:off x="535350" y="1324261"/>
            <a:ext cx="6965608" cy="492443"/>
          </a:xfrm>
          <a:prstGeom prst="rect">
            <a:avLst/>
          </a:prstGeom>
          <a:noFill/>
          <a:ln w="9525">
            <a:noFill/>
            <a:miter lim="800000"/>
            <a:headEnd/>
            <a:tailEnd/>
          </a:ln>
          <a:effectLst>
            <a:prstShdw prst="shdw17" dist="17961" dir="2700000">
              <a:schemeClr val="accent1">
                <a:gamma/>
                <a:shade val="60000"/>
                <a:invGamma/>
                <a:alpha val="50000"/>
              </a:schemeClr>
            </a:prstShdw>
          </a:effectLst>
        </p:spPr>
        <p:txBody>
          <a:bodyPr wrap="square" anchor="ctr">
            <a:spAutoFit/>
          </a:bodyPr>
          <a:lstStyle/>
          <a:p>
            <a:pPr lvl="0">
              <a:defRPr/>
            </a:pPr>
            <a:r>
              <a:rPr kumimoji="1" lang="en-US" altLang="zh-CN" sz="2600" b="1" i="1" kern="0" dirty="0" smtClean="0">
                <a:solidFill>
                  <a:schemeClr val="accent6">
                    <a:lumMod val="50000"/>
                  </a:schemeClr>
                </a:solidFill>
                <a:latin typeface="Helvetica"/>
              </a:rPr>
              <a:t>You can follow the outline given below.</a:t>
            </a:r>
            <a:endParaRPr lang="zh-CN" altLang="en-US" sz="2600" b="1" i="1" kern="0" dirty="0" smtClean="0">
              <a:solidFill>
                <a:schemeClr val="accent6">
                  <a:lumMod val="50000"/>
                </a:schemeClr>
              </a:solidFill>
              <a:latin typeface="Helvetica"/>
            </a:endParaRPr>
          </a:p>
        </p:txBody>
      </p:sp>
      <p:sp>
        <p:nvSpPr>
          <p:cNvPr id="22" name="矩形 21"/>
          <p:cNvSpPr/>
          <p:nvPr/>
        </p:nvSpPr>
        <p:spPr>
          <a:xfrm>
            <a:off x="827584" y="2564904"/>
            <a:ext cx="6608419" cy="2308324"/>
          </a:xfrm>
          <a:prstGeom prst="rect">
            <a:avLst/>
          </a:prstGeom>
        </p:spPr>
        <p:txBody>
          <a:bodyPr wrap="square">
            <a:spAutoFit/>
          </a:bodyPr>
          <a:lstStyle/>
          <a:p>
            <a:pPr marL="120650" indent="-120650" algn="just">
              <a:lnSpc>
                <a:spcPct val="150000"/>
              </a:lnSpc>
              <a:defRPr/>
            </a:pPr>
            <a:r>
              <a:rPr lang="en-US" altLang="zh-CN" sz="2400" b="1" dirty="0" smtClean="0">
                <a:solidFill>
                  <a:srgbClr val="FF6600"/>
                </a:solidFill>
                <a:latin typeface="Helvetica"/>
              </a:rPr>
              <a:t>Part I. Introduction </a:t>
            </a:r>
            <a:endParaRPr lang="zh-CN" altLang="en-US" sz="2400" b="1" dirty="0" smtClean="0">
              <a:solidFill>
                <a:srgbClr val="FF6600"/>
              </a:solidFill>
              <a:latin typeface="Helvetica"/>
            </a:endParaRPr>
          </a:p>
          <a:p>
            <a:pPr marL="120650" indent="-120650" algn="just">
              <a:lnSpc>
                <a:spcPct val="150000"/>
              </a:lnSpc>
              <a:defRPr/>
            </a:pPr>
            <a:r>
              <a:rPr lang="en-US" altLang="zh-CN" sz="2400" dirty="0" smtClean="0">
                <a:latin typeface="Helvetica"/>
              </a:rPr>
              <a:t>1. Current situation about English learning; </a:t>
            </a:r>
            <a:endParaRPr lang="zh-CN" altLang="en-US" sz="2400" dirty="0" smtClean="0">
              <a:latin typeface="Helvetica"/>
            </a:endParaRPr>
          </a:p>
          <a:p>
            <a:pPr marL="268288" indent="-268288">
              <a:lnSpc>
                <a:spcPct val="150000"/>
              </a:lnSpc>
              <a:defRPr/>
            </a:pPr>
            <a:r>
              <a:rPr lang="en-US" altLang="zh-CN" sz="2400" dirty="0" smtClean="0">
                <a:latin typeface="Helvetica"/>
              </a:rPr>
              <a:t>2. Thesis statement: Your general feelings about your English learning experience.</a:t>
            </a:r>
          </a:p>
        </p:txBody>
      </p:sp>
      <p:sp>
        <p:nvSpPr>
          <p:cNvPr id="18" name="圆角矩形 17"/>
          <p:cNvSpPr/>
          <p:nvPr/>
        </p:nvSpPr>
        <p:spPr>
          <a:xfrm>
            <a:off x="535350" y="2071679"/>
            <a:ext cx="8069098" cy="3517562"/>
          </a:xfrm>
          <a:prstGeom prst="roundRect">
            <a:avLst/>
          </a:prstGeom>
          <a:noFill/>
          <a:ln>
            <a:solidFill>
              <a:schemeClr val="accent6">
                <a:lumMod val="75000"/>
              </a:schemeClr>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右箭头 22">
            <a:hlinkClick r:id="" action="ppaction://hlinkshowjump?jump=nextslide"/>
          </p:cNvPr>
          <p:cNvSpPr/>
          <p:nvPr/>
        </p:nvSpPr>
        <p:spPr>
          <a:xfrm>
            <a:off x="6039151" y="6209952"/>
            <a:ext cx="1800200" cy="648072"/>
          </a:xfrm>
          <a:prstGeom prst="rightArrow">
            <a:avLst/>
          </a:prstGeom>
          <a:solidFill>
            <a:schemeClr val="bg1"/>
          </a:solid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ln>
                  <a:solidFill>
                    <a:schemeClr val="tx1"/>
                  </a:solidFill>
                </a:ln>
                <a:solidFill>
                  <a:schemeClr val="tx1"/>
                </a:solidFill>
              </a:rPr>
              <a:t>To be continued</a:t>
            </a:r>
            <a:endParaRPr lang="zh-CN" altLang="en-US" sz="1600" dirty="0">
              <a:ln>
                <a:solidFill>
                  <a:schemeClr val="tx1"/>
                </a:solidFill>
              </a:ln>
              <a:solidFill>
                <a:schemeClr val="tx1"/>
              </a:solidFill>
            </a:endParaRPr>
          </a:p>
        </p:txBody>
      </p:sp>
      <p:grpSp>
        <p:nvGrpSpPr>
          <p:cNvPr id="9" name="Group 8"/>
          <p:cNvGrpSpPr/>
          <p:nvPr/>
        </p:nvGrpSpPr>
        <p:grpSpPr>
          <a:xfrm>
            <a:off x="-3175" y="44227"/>
            <a:ext cx="7320037" cy="1152525"/>
            <a:chOff x="-3175" y="61913"/>
            <a:chExt cx="7320037" cy="1152525"/>
          </a:xfrm>
        </p:grpSpPr>
        <p:pic>
          <p:nvPicPr>
            <p:cNvPr id="10" name="Picture 2"/>
            <p:cNvPicPr>
              <a:picLocks noChangeAspect="1" noChangeArrowheads="1"/>
            </p:cNvPicPr>
            <p:nvPr/>
          </p:nvPicPr>
          <p:blipFill>
            <a:blip r:embed="rId3" cstate="print"/>
            <a:srcRect/>
            <a:stretch>
              <a:fillRect/>
            </a:stretch>
          </p:blipFill>
          <p:spPr bwMode="auto">
            <a:xfrm>
              <a:off x="-3175" y="61913"/>
              <a:ext cx="3779838" cy="1152525"/>
            </a:xfrm>
            <a:prstGeom prst="rect">
              <a:avLst/>
            </a:prstGeom>
            <a:noFill/>
            <a:ln w="9525">
              <a:noFill/>
              <a:miter lim="800000"/>
              <a:headEnd/>
              <a:tailEnd/>
            </a:ln>
          </p:spPr>
        </p:pic>
        <p:sp>
          <p:nvSpPr>
            <p:cNvPr id="11" name="TextBox 10"/>
            <p:cNvSpPr txBox="1"/>
            <p:nvPr/>
          </p:nvSpPr>
          <p:spPr>
            <a:xfrm>
              <a:off x="196850" y="606087"/>
              <a:ext cx="3481388" cy="430887"/>
            </a:xfrm>
            <a:prstGeom prst="rect">
              <a:avLst/>
            </a:prstGeom>
            <a:noFill/>
          </p:spPr>
          <p:txBody>
            <a:bodyPr>
              <a:spAutoFit/>
            </a:bodyPr>
            <a:lstStyle/>
            <a:p>
              <a:pPr fontAlgn="auto">
                <a:spcBef>
                  <a:spcPts val="0"/>
                </a:spcBef>
                <a:spcAft>
                  <a:spcPts val="0"/>
                </a:spcAft>
                <a:defRPr/>
              </a:pPr>
              <a:r>
                <a:rPr lang="en-US" altLang="zh-CN" sz="2200" b="1" dirty="0">
                  <a:solidFill>
                    <a:schemeClr val="bg1"/>
                  </a:solidFill>
                  <a:effectLst>
                    <a:outerShdw blurRad="38100" dist="38100" dir="2700000" algn="tl">
                      <a:srgbClr val="000000">
                        <a:alpha val="43137"/>
                      </a:srgbClr>
                    </a:outerShdw>
                  </a:effectLst>
                  <a:latin typeface="Comic Sans MS" pitchFamily="66" charset="0"/>
                  <a:ea typeface="+mn-ea"/>
                </a:rPr>
                <a:t>Oral </a:t>
              </a:r>
              <a:r>
                <a:rPr lang="en-US" altLang="zh-CN" sz="2200" b="1" dirty="0" smtClean="0">
                  <a:solidFill>
                    <a:schemeClr val="bg1"/>
                  </a:solidFill>
                  <a:effectLst>
                    <a:outerShdw blurRad="38100" dist="38100" dir="2700000" algn="tl">
                      <a:srgbClr val="000000">
                        <a:alpha val="43137"/>
                      </a:srgbClr>
                    </a:outerShdw>
                  </a:effectLst>
                  <a:latin typeface="Comic Sans MS" pitchFamily="66" charset="0"/>
                  <a:ea typeface="+mn-ea"/>
                </a:rPr>
                <a:t>reproduction</a:t>
              </a:r>
              <a:endParaRPr lang="zh-CN" altLang="en-US" sz="2200" b="1" dirty="0">
                <a:solidFill>
                  <a:schemeClr val="bg1"/>
                </a:solidFill>
                <a:effectLst>
                  <a:outerShdw blurRad="38100" dist="38100" dir="2700000" algn="tl">
                    <a:srgbClr val="000000">
                      <a:alpha val="43137"/>
                    </a:srgbClr>
                  </a:outerShdw>
                </a:effectLst>
                <a:latin typeface="Comic Sans MS" pitchFamily="66" charset="0"/>
                <a:ea typeface="+mn-ea"/>
              </a:endParaRPr>
            </a:p>
          </p:txBody>
        </p:sp>
        <p:sp>
          <p:nvSpPr>
            <p:cNvPr id="12" name="TextBox 10"/>
            <p:cNvSpPr txBox="1">
              <a:spLocks noChangeArrowheads="1"/>
            </p:cNvSpPr>
            <p:nvPr/>
          </p:nvSpPr>
          <p:spPr bwMode="auto">
            <a:xfrm>
              <a:off x="3779912" y="741359"/>
              <a:ext cx="3536950" cy="461665"/>
            </a:xfrm>
            <a:prstGeom prst="rect">
              <a:avLst/>
            </a:prstGeom>
            <a:noFill/>
            <a:ln w="9525">
              <a:noFill/>
              <a:miter lim="800000"/>
              <a:headEnd/>
              <a:tailEnd/>
            </a:ln>
          </p:spPr>
          <p:txBody>
            <a:bodyPr>
              <a:spAutoFit/>
            </a:bodyPr>
            <a:lstStyle/>
            <a:p>
              <a:r>
                <a:rPr lang="en-US" altLang="zh-CN" sz="2400" b="1" spc="50" dirty="0" smtClean="0">
                  <a:ln w="3175" cmpd="sng">
                    <a:solidFill>
                      <a:srgbClr val="C00000"/>
                    </a:solidFill>
                    <a:prstDash val="solid"/>
                  </a:ln>
                  <a:solidFill>
                    <a:srgbClr val="EB700B"/>
                  </a:solidFill>
                  <a:effectLst>
                    <a:glow rad="53100">
                      <a:schemeClr val="accent6">
                        <a:satMod val="180000"/>
                        <a:alpha val="30000"/>
                      </a:schemeClr>
                    </a:glow>
                  </a:effectLst>
                  <a:latin typeface="Helvetica" pitchFamily="34" charset="0"/>
                  <a:ea typeface="楷体_GB2312"/>
                  <a:cs typeface="楷体_GB2312"/>
                </a:rPr>
                <a:t>Story telling</a:t>
              </a:r>
              <a:endParaRPr lang="zh-CN" altLang="en-US" sz="2400" b="1" spc="50" dirty="0">
                <a:ln w="3175" cmpd="sng">
                  <a:solidFill>
                    <a:srgbClr val="C00000"/>
                  </a:solidFill>
                  <a:prstDash val="solid"/>
                </a:ln>
                <a:solidFill>
                  <a:srgbClr val="EB700B"/>
                </a:solidFill>
                <a:effectLst>
                  <a:glow rad="53100">
                    <a:schemeClr val="accent6">
                      <a:satMod val="180000"/>
                      <a:alpha val="30000"/>
                    </a:schemeClr>
                  </a:glow>
                </a:effectLst>
                <a:latin typeface="Helvetica" pitchFamily="34" charset="0"/>
                <a:ea typeface="楷体_GB2312"/>
                <a:cs typeface="楷体_GB2312"/>
              </a:endParaRPr>
            </a:p>
          </p:txBody>
        </p:sp>
      </p:grpSp>
    </p:spTree>
    <p:extLst>
      <p:ext uri="{BB962C8B-B14F-4D97-AF65-F5344CB8AC3E}">
        <p14:creationId xmlns="" xmlns:p14="http://schemas.microsoft.com/office/powerpoint/2010/main" val="2541116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blinds(horizontal)">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animBg="1"/>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1"/>
          <p:cNvSpPr>
            <a:spLocks noChangeArrowheads="1"/>
          </p:cNvSpPr>
          <p:nvPr/>
        </p:nvSpPr>
        <p:spPr bwMode="auto">
          <a:xfrm>
            <a:off x="535350" y="1293484"/>
            <a:ext cx="6781512" cy="492443"/>
          </a:xfrm>
          <a:prstGeom prst="rect">
            <a:avLst/>
          </a:prstGeom>
          <a:noFill/>
          <a:ln w="9525">
            <a:noFill/>
            <a:miter lim="800000"/>
            <a:headEnd/>
            <a:tailEnd/>
          </a:ln>
          <a:effectLst>
            <a:prstShdw prst="shdw17" dist="17961" dir="2700000">
              <a:schemeClr val="accent1">
                <a:gamma/>
                <a:shade val="60000"/>
                <a:invGamma/>
                <a:alpha val="50000"/>
              </a:schemeClr>
            </a:prstShdw>
          </a:effectLst>
        </p:spPr>
        <p:txBody>
          <a:bodyPr wrap="square" anchor="ctr">
            <a:spAutoFit/>
          </a:bodyPr>
          <a:lstStyle/>
          <a:p>
            <a:pPr lvl="0">
              <a:defRPr/>
            </a:pPr>
            <a:r>
              <a:rPr kumimoji="1" lang="en-US" altLang="zh-CN" sz="2600" b="1" i="1" kern="0" dirty="0" smtClean="0">
                <a:solidFill>
                  <a:schemeClr val="accent6">
                    <a:lumMod val="50000"/>
                  </a:schemeClr>
                </a:solidFill>
                <a:latin typeface="Helvetica"/>
              </a:rPr>
              <a:t>You can follow the outline given below.</a:t>
            </a:r>
            <a:endParaRPr kumimoji="1" lang="zh-CN" altLang="en-US" sz="2600" b="1" i="1" kern="0" dirty="0" smtClean="0">
              <a:solidFill>
                <a:schemeClr val="accent6">
                  <a:lumMod val="50000"/>
                </a:schemeClr>
              </a:solidFill>
              <a:latin typeface="Helvetica"/>
            </a:endParaRPr>
          </a:p>
        </p:txBody>
      </p:sp>
      <p:sp>
        <p:nvSpPr>
          <p:cNvPr id="28" name="圆角矩形 27"/>
          <p:cNvSpPr/>
          <p:nvPr/>
        </p:nvSpPr>
        <p:spPr>
          <a:xfrm>
            <a:off x="196483" y="1916832"/>
            <a:ext cx="8590359" cy="4263329"/>
          </a:xfrm>
          <a:prstGeom prst="roundRect">
            <a:avLst/>
          </a:prstGeom>
          <a:noFill/>
          <a:ln>
            <a:solidFill>
              <a:schemeClr val="accent6">
                <a:lumMod val="75000"/>
              </a:schemeClr>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617348" y="1916832"/>
            <a:ext cx="7987099" cy="4302716"/>
          </a:xfrm>
          <a:prstGeom prst="rect">
            <a:avLst/>
          </a:prstGeom>
        </p:spPr>
        <p:txBody>
          <a:bodyPr wrap="square">
            <a:spAutoFit/>
          </a:bodyPr>
          <a:lstStyle/>
          <a:p>
            <a:pPr marL="120650" indent="-120650" algn="just">
              <a:lnSpc>
                <a:spcPct val="120000"/>
              </a:lnSpc>
              <a:defRPr/>
            </a:pPr>
            <a:r>
              <a:rPr lang="en-US" altLang="zh-CN" sz="2400" b="1" dirty="0" smtClean="0">
                <a:solidFill>
                  <a:srgbClr val="FF6600"/>
                </a:solidFill>
                <a:latin typeface="Helvetica"/>
              </a:rPr>
              <a:t>Part II. Body (a long journey of English learning)</a:t>
            </a:r>
          </a:p>
          <a:p>
            <a:pPr marL="268288" indent="-268288" algn="just">
              <a:lnSpc>
                <a:spcPct val="120000"/>
              </a:lnSpc>
              <a:defRPr/>
            </a:pPr>
            <a:r>
              <a:rPr lang="en-US" altLang="zh-CN" sz="2400" dirty="0" smtClean="0">
                <a:latin typeface="Helvetica"/>
              </a:rPr>
              <a:t>1.The beginning of your English learning experience and its general situation;</a:t>
            </a:r>
          </a:p>
          <a:p>
            <a:pPr marL="268288" indent="-268288" algn="just">
              <a:lnSpc>
                <a:spcPct val="120000"/>
              </a:lnSpc>
              <a:defRPr/>
            </a:pPr>
            <a:r>
              <a:rPr lang="en-US" altLang="zh-CN" sz="2400" dirty="0" smtClean="0">
                <a:latin typeface="Helvetica"/>
              </a:rPr>
              <a:t>2.The development of your English learning story and the ups and downs you underwent during this process;</a:t>
            </a:r>
          </a:p>
          <a:p>
            <a:pPr marL="268288" indent="-268288" algn="just">
              <a:lnSpc>
                <a:spcPct val="120000"/>
              </a:lnSpc>
              <a:defRPr/>
            </a:pPr>
            <a:r>
              <a:rPr lang="en-US" altLang="zh-CN" sz="2400" dirty="0" smtClean="0">
                <a:latin typeface="Helvetica"/>
              </a:rPr>
              <a:t>3.The present situation of your English learning</a:t>
            </a:r>
          </a:p>
          <a:p>
            <a:pPr marL="120650" indent="-120650" algn="just">
              <a:lnSpc>
                <a:spcPct val="120000"/>
              </a:lnSpc>
              <a:defRPr/>
            </a:pPr>
            <a:r>
              <a:rPr lang="en-US" altLang="zh-CN" sz="2400" b="1" dirty="0" smtClean="0">
                <a:solidFill>
                  <a:srgbClr val="FF6600"/>
                </a:solidFill>
                <a:latin typeface="Helvetica"/>
              </a:rPr>
              <a:t>Part III. Conclusion</a:t>
            </a:r>
          </a:p>
          <a:p>
            <a:pPr marL="268288" indent="-268288" eaLnBrk="0" hangingPunct="0">
              <a:defRPr/>
            </a:pPr>
            <a:r>
              <a:rPr lang="en-US" altLang="zh-CN" sz="2400" dirty="0" smtClean="0">
                <a:latin typeface="Helvetica"/>
              </a:rPr>
              <a:t>1. The importance of English learning;</a:t>
            </a:r>
          </a:p>
          <a:p>
            <a:pPr marL="268288" indent="-268288" eaLnBrk="0" hangingPunct="0">
              <a:defRPr/>
            </a:pPr>
            <a:r>
              <a:rPr lang="en-US" altLang="zh-CN" sz="2400" dirty="0" smtClean="0">
                <a:latin typeface="Helvetica"/>
              </a:rPr>
              <a:t>2. Your goal and plans for English learning in college period.</a:t>
            </a:r>
            <a:endParaRPr lang="zh-CN" altLang="en-US" sz="2400" dirty="0">
              <a:latin typeface="Helvetica"/>
            </a:endParaRPr>
          </a:p>
        </p:txBody>
      </p:sp>
      <p:sp>
        <p:nvSpPr>
          <p:cNvPr id="19" name="右箭头 18">
            <a:hlinkClick r:id="" action="ppaction://hlinkshowjump?jump=nextslide"/>
          </p:cNvPr>
          <p:cNvSpPr/>
          <p:nvPr/>
        </p:nvSpPr>
        <p:spPr>
          <a:xfrm>
            <a:off x="6039151" y="6209952"/>
            <a:ext cx="1800200" cy="648072"/>
          </a:xfrm>
          <a:prstGeom prst="rightArrow">
            <a:avLst/>
          </a:prstGeom>
          <a:solidFill>
            <a:schemeClr val="bg1"/>
          </a:solid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ln>
                  <a:solidFill>
                    <a:schemeClr val="tx1"/>
                  </a:solidFill>
                </a:ln>
                <a:solidFill>
                  <a:schemeClr val="tx1"/>
                </a:solidFill>
              </a:rPr>
              <a:t>To be continued</a:t>
            </a:r>
            <a:endParaRPr lang="zh-CN" altLang="en-US" sz="1600" dirty="0">
              <a:ln>
                <a:solidFill>
                  <a:schemeClr val="tx1"/>
                </a:solidFill>
              </a:ln>
              <a:solidFill>
                <a:schemeClr val="tx1"/>
              </a:solidFill>
            </a:endParaRPr>
          </a:p>
        </p:txBody>
      </p:sp>
      <p:grpSp>
        <p:nvGrpSpPr>
          <p:cNvPr id="10" name="Group 9"/>
          <p:cNvGrpSpPr/>
          <p:nvPr/>
        </p:nvGrpSpPr>
        <p:grpSpPr>
          <a:xfrm>
            <a:off x="-3175" y="44227"/>
            <a:ext cx="7320037" cy="1152525"/>
            <a:chOff x="-3175" y="61913"/>
            <a:chExt cx="7320037" cy="1152525"/>
          </a:xfrm>
        </p:grpSpPr>
        <p:pic>
          <p:nvPicPr>
            <p:cNvPr id="11" name="Picture 2"/>
            <p:cNvPicPr>
              <a:picLocks noChangeAspect="1" noChangeArrowheads="1"/>
            </p:cNvPicPr>
            <p:nvPr/>
          </p:nvPicPr>
          <p:blipFill>
            <a:blip r:embed="rId3" cstate="print"/>
            <a:srcRect/>
            <a:stretch>
              <a:fillRect/>
            </a:stretch>
          </p:blipFill>
          <p:spPr bwMode="auto">
            <a:xfrm>
              <a:off x="-3175" y="61913"/>
              <a:ext cx="3779838" cy="1152525"/>
            </a:xfrm>
            <a:prstGeom prst="rect">
              <a:avLst/>
            </a:prstGeom>
            <a:noFill/>
            <a:ln w="9525">
              <a:noFill/>
              <a:miter lim="800000"/>
              <a:headEnd/>
              <a:tailEnd/>
            </a:ln>
          </p:spPr>
        </p:pic>
        <p:sp>
          <p:nvSpPr>
            <p:cNvPr id="12" name="TextBox 11"/>
            <p:cNvSpPr txBox="1"/>
            <p:nvPr/>
          </p:nvSpPr>
          <p:spPr>
            <a:xfrm>
              <a:off x="196850" y="606087"/>
              <a:ext cx="3481388" cy="430887"/>
            </a:xfrm>
            <a:prstGeom prst="rect">
              <a:avLst/>
            </a:prstGeom>
            <a:noFill/>
          </p:spPr>
          <p:txBody>
            <a:bodyPr>
              <a:spAutoFit/>
            </a:bodyPr>
            <a:lstStyle/>
            <a:p>
              <a:pPr fontAlgn="auto">
                <a:spcBef>
                  <a:spcPts val="0"/>
                </a:spcBef>
                <a:spcAft>
                  <a:spcPts val="0"/>
                </a:spcAft>
                <a:defRPr/>
              </a:pPr>
              <a:r>
                <a:rPr lang="en-US" altLang="zh-CN" sz="2200" b="1" dirty="0">
                  <a:solidFill>
                    <a:schemeClr val="bg1"/>
                  </a:solidFill>
                  <a:effectLst>
                    <a:outerShdw blurRad="38100" dist="38100" dir="2700000" algn="tl">
                      <a:srgbClr val="000000">
                        <a:alpha val="43137"/>
                      </a:srgbClr>
                    </a:outerShdw>
                  </a:effectLst>
                  <a:latin typeface="Comic Sans MS" pitchFamily="66" charset="0"/>
                  <a:ea typeface="+mn-ea"/>
                </a:rPr>
                <a:t>Oral </a:t>
              </a:r>
              <a:r>
                <a:rPr lang="en-US" altLang="zh-CN" sz="2200" b="1" dirty="0" smtClean="0">
                  <a:solidFill>
                    <a:schemeClr val="bg1"/>
                  </a:solidFill>
                  <a:effectLst>
                    <a:outerShdw blurRad="38100" dist="38100" dir="2700000" algn="tl">
                      <a:srgbClr val="000000">
                        <a:alpha val="43137"/>
                      </a:srgbClr>
                    </a:outerShdw>
                  </a:effectLst>
                  <a:latin typeface="Comic Sans MS" pitchFamily="66" charset="0"/>
                  <a:ea typeface="+mn-ea"/>
                </a:rPr>
                <a:t>reproduction</a:t>
              </a:r>
              <a:endParaRPr lang="zh-CN" altLang="en-US" sz="2200" b="1" dirty="0">
                <a:solidFill>
                  <a:schemeClr val="bg1"/>
                </a:solidFill>
                <a:effectLst>
                  <a:outerShdw blurRad="38100" dist="38100" dir="2700000" algn="tl">
                    <a:srgbClr val="000000">
                      <a:alpha val="43137"/>
                    </a:srgbClr>
                  </a:outerShdw>
                </a:effectLst>
                <a:latin typeface="Comic Sans MS" pitchFamily="66" charset="0"/>
                <a:ea typeface="+mn-ea"/>
              </a:endParaRPr>
            </a:p>
          </p:txBody>
        </p:sp>
        <p:sp>
          <p:nvSpPr>
            <p:cNvPr id="14" name="TextBox 10"/>
            <p:cNvSpPr txBox="1">
              <a:spLocks noChangeArrowheads="1"/>
            </p:cNvSpPr>
            <p:nvPr/>
          </p:nvSpPr>
          <p:spPr bwMode="auto">
            <a:xfrm>
              <a:off x="3779912" y="741359"/>
              <a:ext cx="3536950" cy="461665"/>
            </a:xfrm>
            <a:prstGeom prst="rect">
              <a:avLst/>
            </a:prstGeom>
            <a:noFill/>
            <a:ln w="9525">
              <a:noFill/>
              <a:miter lim="800000"/>
              <a:headEnd/>
              <a:tailEnd/>
            </a:ln>
          </p:spPr>
          <p:txBody>
            <a:bodyPr>
              <a:spAutoFit/>
            </a:bodyPr>
            <a:lstStyle/>
            <a:p>
              <a:r>
                <a:rPr lang="en-US" altLang="zh-CN" sz="2400" b="1" spc="50" dirty="0" smtClean="0">
                  <a:ln w="3175" cmpd="sng">
                    <a:solidFill>
                      <a:srgbClr val="C00000"/>
                    </a:solidFill>
                    <a:prstDash val="solid"/>
                  </a:ln>
                  <a:solidFill>
                    <a:srgbClr val="EB700B"/>
                  </a:solidFill>
                  <a:effectLst>
                    <a:glow rad="53100">
                      <a:schemeClr val="accent6">
                        <a:satMod val="180000"/>
                        <a:alpha val="30000"/>
                      </a:schemeClr>
                    </a:glow>
                  </a:effectLst>
                  <a:latin typeface="Helvetica" pitchFamily="34" charset="0"/>
                  <a:ea typeface="楷体_GB2312"/>
                  <a:cs typeface="楷体_GB2312"/>
                </a:rPr>
                <a:t>Story telling</a:t>
              </a:r>
              <a:endParaRPr lang="zh-CN" altLang="en-US" sz="2400" b="1" spc="50" dirty="0">
                <a:ln w="3175" cmpd="sng">
                  <a:solidFill>
                    <a:srgbClr val="C00000"/>
                  </a:solidFill>
                  <a:prstDash val="solid"/>
                </a:ln>
                <a:solidFill>
                  <a:srgbClr val="EB700B"/>
                </a:solidFill>
                <a:effectLst>
                  <a:glow rad="53100">
                    <a:schemeClr val="accent6">
                      <a:satMod val="180000"/>
                      <a:alpha val="30000"/>
                    </a:schemeClr>
                  </a:glow>
                </a:effectLst>
                <a:latin typeface="Helvetica" pitchFamily="34" charset="0"/>
                <a:ea typeface="楷体_GB2312"/>
                <a:cs typeface="楷体_GB2312"/>
              </a:endParaRPr>
            </a:p>
          </p:txBody>
        </p:sp>
      </p:grpSp>
    </p:spTree>
    <p:extLst>
      <p:ext uri="{BB962C8B-B14F-4D97-AF65-F5344CB8AC3E}">
        <p14:creationId xmlns="" xmlns:p14="http://schemas.microsoft.com/office/powerpoint/2010/main" val="2541116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blinds(horizontal)">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19" grpId="0" animBg="1"/>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1"/>
          <p:cNvSpPr>
            <a:spLocks noChangeArrowheads="1"/>
          </p:cNvSpPr>
          <p:nvPr/>
        </p:nvSpPr>
        <p:spPr bwMode="auto">
          <a:xfrm>
            <a:off x="535350" y="1352381"/>
            <a:ext cx="7037046" cy="492443"/>
          </a:xfrm>
          <a:prstGeom prst="rect">
            <a:avLst/>
          </a:prstGeom>
          <a:noFill/>
          <a:ln w="9525">
            <a:noFill/>
            <a:miter lim="800000"/>
            <a:headEnd/>
            <a:tailEnd/>
          </a:ln>
          <a:effectLst>
            <a:prstShdw prst="shdw17" dist="17961" dir="2700000">
              <a:schemeClr val="accent1">
                <a:gamma/>
                <a:shade val="60000"/>
                <a:invGamma/>
                <a:alpha val="50000"/>
              </a:schemeClr>
            </a:prstShdw>
          </a:effectLst>
        </p:spPr>
        <p:txBody>
          <a:bodyPr wrap="square" anchor="ctr">
            <a:spAutoFit/>
          </a:bodyPr>
          <a:lstStyle/>
          <a:p>
            <a:pPr lvl="0">
              <a:defRPr/>
            </a:pPr>
            <a:r>
              <a:rPr kumimoji="1" lang="en-US" altLang="zh-CN" sz="2600" b="1" i="1" kern="0" dirty="0" smtClean="0">
                <a:solidFill>
                  <a:schemeClr val="accent6">
                    <a:lumMod val="50000"/>
                  </a:schemeClr>
                </a:solidFill>
                <a:latin typeface="Helvetica"/>
              </a:rPr>
              <a:t>You may adopt the following expressions.</a:t>
            </a:r>
            <a:endParaRPr kumimoji="1" lang="zh-CN" altLang="en-US" sz="2600" b="1" i="1" kern="0" dirty="0" smtClean="0">
              <a:solidFill>
                <a:schemeClr val="accent6">
                  <a:lumMod val="50000"/>
                </a:schemeClr>
              </a:solidFill>
              <a:latin typeface="Helvetica"/>
            </a:endParaRPr>
          </a:p>
        </p:txBody>
      </p:sp>
      <p:sp>
        <p:nvSpPr>
          <p:cNvPr id="22" name="矩形 21"/>
          <p:cNvSpPr/>
          <p:nvPr/>
        </p:nvSpPr>
        <p:spPr>
          <a:xfrm>
            <a:off x="969432" y="2285992"/>
            <a:ext cx="7418992" cy="3785652"/>
          </a:xfrm>
          <a:prstGeom prst="rect">
            <a:avLst/>
          </a:prstGeom>
        </p:spPr>
        <p:txBody>
          <a:bodyPr wrap="square">
            <a:spAutoFit/>
          </a:bodyPr>
          <a:lstStyle/>
          <a:p>
            <a:pPr marL="342900" indent="-342900">
              <a:buFont typeface="Arial" pitchFamily="34" charset="0"/>
              <a:buChar char="•"/>
              <a:defRPr/>
            </a:pPr>
            <a:r>
              <a:rPr lang="en-US" altLang="zh-CN" sz="2400" dirty="0" smtClean="0">
                <a:latin typeface="Helvetica"/>
              </a:rPr>
              <a:t>from the outset;</a:t>
            </a:r>
          </a:p>
          <a:p>
            <a:pPr marL="342900" indent="-342900">
              <a:lnSpc>
                <a:spcPct val="150000"/>
              </a:lnSpc>
              <a:buFont typeface="Arial" pitchFamily="34" charset="0"/>
              <a:buChar char="•"/>
              <a:defRPr/>
            </a:pPr>
            <a:r>
              <a:rPr lang="en-US" altLang="zh-CN" sz="2400" dirty="0" smtClean="0">
                <a:latin typeface="Helvetica"/>
              </a:rPr>
              <a:t>end up doing </a:t>
            </a:r>
            <a:r>
              <a:rPr lang="en-US" altLang="zh-CN" sz="2400" dirty="0" err="1" smtClean="0">
                <a:latin typeface="Helvetica"/>
              </a:rPr>
              <a:t>sth</a:t>
            </a:r>
            <a:r>
              <a:rPr lang="en-US" altLang="zh-CN" sz="2400" dirty="0" smtClean="0">
                <a:latin typeface="Helvetica"/>
              </a:rPr>
              <a:t>.;</a:t>
            </a:r>
            <a:endParaRPr lang="zh-CN" altLang="en-US" sz="2400" dirty="0" smtClean="0">
              <a:latin typeface="Helvetica"/>
            </a:endParaRPr>
          </a:p>
          <a:p>
            <a:pPr marL="342900" indent="-342900">
              <a:lnSpc>
                <a:spcPct val="150000"/>
              </a:lnSpc>
              <a:buFont typeface="Arial" pitchFamily="34" charset="0"/>
              <a:buChar char="•"/>
              <a:defRPr/>
            </a:pPr>
            <a:r>
              <a:rPr lang="en-US" altLang="zh-CN" sz="2400" dirty="0" smtClean="0">
                <a:latin typeface="Helvetica"/>
              </a:rPr>
              <a:t>be cautious about;</a:t>
            </a:r>
          </a:p>
          <a:p>
            <a:pPr marL="342900" indent="-342900">
              <a:lnSpc>
                <a:spcPct val="150000"/>
              </a:lnSpc>
              <a:buFont typeface="Arial" pitchFamily="34" charset="0"/>
              <a:buChar char="•"/>
              <a:defRPr/>
            </a:pPr>
            <a:r>
              <a:rPr lang="en-US" altLang="zh-CN" sz="2400" dirty="0" smtClean="0">
                <a:latin typeface="Helvetica"/>
              </a:rPr>
              <a:t>be resigned to;</a:t>
            </a:r>
          </a:p>
          <a:p>
            <a:pPr marL="342900" indent="-342900">
              <a:lnSpc>
                <a:spcPct val="150000"/>
              </a:lnSpc>
              <a:buFont typeface="Arial" pitchFamily="34" charset="0"/>
              <a:buChar char="•"/>
              <a:defRPr/>
            </a:pPr>
            <a:r>
              <a:rPr lang="en-US" altLang="zh-CN" sz="2400" dirty="0" smtClean="0">
                <a:latin typeface="Helvetica"/>
              </a:rPr>
              <a:t>proceed to </a:t>
            </a:r>
            <a:r>
              <a:rPr lang="en-US" altLang="zh-CN" sz="2400" dirty="0" err="1" smtClean="0">
                <a:latin typeface="Helvetica"/>
              </a:rPr>
              <a:t>sth</a:t>
            </a:r>
            <a:r>
              <a:rPr lang="en-US" altLang="zh-CN" sz="2400" dirty="0" smtClean="0">
                <a:latin typeface="Helvetica"/>
              </a:rPr>
              <a:t>.;</a:t>
            </a:r>
          </a:p>
          <a:p>
            <a:pPr marL="342900" indent="-342900">
              <a:lnSpc>
                <a:spcPct val="150000"/>
              </a:lnSpc>
              <a:buFont typeface="Arial" pitchFamily="34" charset="0"/>
              <a:buChar char="•"/>
              <a:defRPr/>
            </a:pPr>
            <a:r>
              <a:rPr lang="en-US" altLang="zh-CN" sz="2400" dirty="0" smtClean="0">
                <a:latin typeface="Helvetica"/>
              </a:rPr>
              <a:t>coordinate </a:t>
            </a:r>
            <a:r>
              <a:rPr lang="en-US" altLang="zh-CN" sz="2400" dirty="0" err="1" smtClean="0">
                <a:latin typeface="Helvetica"/>
              </a:rPr>
              <a:t>sth</a:t>
            </a:r>
            <a:r>
              <a:rPr lang="en-US" altLang="zh-CN" sz="2400" dirty="0" smtClean="0">
                <a:latin typeface="Helvetica"/>
              </a:rPr>
              <a:t>. and </a:t>
            </a:r>
            <a:r>
              <a:rPr lang="en-US" altLang="zh-CN" sz="2400" dirty="0" err="1" smtClean="0">
                <a:latin typeface="Helvetica"/>
              </a:rPr>
              <a:t>sth</a:t>
            </a:r>
            <a:r>
              <a:rPr lang="en-US" altLang="zh-CN" sz="2400" dirty="0" smtClean="0">
                <a:latin typeface="Helvetica"/>
              </a:rPr>
              <a:t>. else;</a:t>
            </a:r>
          </a:p>
          <a:p>
            <a:pPr marL="342900" indent="-342900">
              <a:lnSpc>
                <a:spcPct val="150000"/>
              </a:lnSpc>
              <a:buFont typeface="Arial" pitchFamily="34" charset="0"/>
              <a:buChar char="•"/>
              <a:defRPr/>
            </a:pPr>
            <a:r>
              <a:rPr lang="en-US" altLang="zh-CN" sz="2400" dirty="0" smtClean="0">
                <a:latin typeface="Helvetica"/>
              </a:rPr>
              <a:t>be pessimistic about </a:t>
            </a:r>
            <a:r>
              <a:rPr lang="en-US" altLang="zh-CN" sz="2400" dirty="0" err="1" smtClean="0">
                <a:latin typeface="Helvetica"/>
              </a:rPr>
              <a:t>sth</a:t>
            </a:r>
            <a:r>
              <a:rPr lang="en-US" altLang="zh-CN" sz="2400" dirty="0" smtClean="0">
                <a:latin typeface="Helvetica"/>
              </a:rPr>
              <a:t>.</a:t>
            </a:r>
            <a:endParaRPr lang="zh-CN" altLang="en-US" sz="2400" dirty="0" smtClean="0">
              <a:latin typeface="Helvetica"/>
            </a:endParaRPr>
          </a:p>
        </p:txBody>
      </p:sp>
      <p:sp>
        <p:nvSpPr>
          <p:cNvPr id="17" name="圆角矩形 16"/>
          <p:cNvSpPr/>
          <p:nvPr/>
        </p:nvSpPr>
        <p:spPr>
          <a:xfrm>
            <a:off x="535350" y="2071678"/>
            <a:ext cx="7894302" cy="4108483"/>
          </a:xfrm>
          <a:prstGeom prst="roundRect">
            <a:avLst/>
          </a:prstGeom>
          <a:noFill/>
          <a:ln>
            <a:solidFill>
              <a:schemeClr val="accent6">
                <a:lumMod val="75000"/>
              </a:schemeClr>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Group 7"/>
          <p:cNvGrpSpPr/>
          <p:nvPr/>
        </p:nvGrpSpPr>
        <p:grpSpPr>
          <a:xfrm>
            <a:off x="-3175" y="44227"/>
            <a:ext cx="7320037" cy="1152525"/>
            <a:chOff x="-3175" y="61913"/>
            <a:chExt cx="7320037" cy="1152525"/>
          </a:xfrm>
        </p:grpSpPr>
        <p:pic>
          <p:nvPicPr>
            <p:cNvPr id="9" name="Picture 2"/>
            <p:cNvPicPr>
              <a:picLocks noChangeAspect="1" noChangeArrowheads="1"/>
            </p:cNvPicPr>
            <p:nvPr/>
          </p:nvPicPr>
          <p:blipFill>
            <a:blip r:embed="rId3" cstate="print"/>
            <a:srcRect/>
            <a:stretch>
              <a:fillRect/>
            </a:stretch>
          </p:blipFill>
          <p:spPr bwMode="auto">
            <a:xfrm>
              <a:off x="-3175" y="61913"/>
              <a:ext cx="3779838" cy="1152525"/>
            </a:xfrm>
            <a:prstGeom prst="rect">
              <a:avLst/>
            </a:prstGeom>
            <a:noFill/>
            <a:ln w="9525">
              <a:noFill/>
              <a:miter lim="800000"/>
              <a:headEnd/>
              <a:tailEnd/>
            </a:ln>
          </p:spPr>
        </p:pic>
        <p:sp>
          <p:nvSpPr>
            <p:cNvPr id="10" name="TextBox 9"/>
            <p:cNvSpPr txBox="1"/>
            <p:nvPr/>
          </p:nvSpPr>
          <p:spPr>
            <a:xfrm>
              <a:off x="196850" y="606087"/>
              <a:ext cx="3481388" cy="430887"/>
            </a:xfrm>
            <a:prstGeom prst="rect">
              <a:avLst/>
            </a:prstGeom>
            <a:noFill/>
          </p:spPr>
          <p:txBody>
            <a:bodyPr>
              <a:spAutoFit/>
            </a:bodyPr>
            <a:lstStyle/>
            <a:p>
              <a:pPr fontAlgn="auto">
                <a:spcBef>
                  <a:spcPts val="0"/>
                </a:spcBef>
                <a:spcAft>
                  <a:spcPts val="0"/>
                </a:spcAft>
                <a:defRPr/>
              </a:pPr>
              <a:r>
                <a:rPr lang="en-US" altLang="zh-CN" sz="2200" b="1" dirty="0">
                  <a:solidFill>
                    <a:schemeClr val="bg1"/>
                  </a:solidFill>
                  <a:effectLst>
                    <a:outerShdw blurRad="38100" dist="38100" dir="2700000" algn="tl">
                      <a:srgbClr val="000000">
                        <a:alpha val="43137"/>
                      </a:srgbClr>
                    </a:outerShdw>
                  </a:effectLst>
                  <a:latin typeface="Comic Sans MS" pitchFamily="66" charset="0"/>
                  <a:ea typeface="+mn-ea"/>
                </a:rPr>
                <a:t>Oral </a:t>
              </a:r>
              <a:r>
                <a:rPr lang="en-US" altLang="zh-CN" sz="2200" b="1" dirty="0" smtClean="0">
                  <a:solidFill>
                    <a:schemeClr val="bg1"/>
                  </a:solidFill>
                  <a:effectLst>
                    <a:outerShdw blurRad="38100" dist="38100" dir="2700000" algn="tl">
                      <a:srgbClr val="000000">
                        <a:alpha val="43137"/>
                      </a:srgbClr>
                    </a:outerShdw>
                  </a:effectLst>
                  <a:latin typeface="Comic Sans MS" pitchFamily="66" charset="0"/>
                  <a:ea typeface="+mn-ea"/>
                </a:rPr>
                <a:t>reproduction</a:t>
              </a:r>
              <a:endParaRPr lang="zh-CN" altLang="en-US" sz="2200" b="1" dirty="0">
                <a:solidFill>
                  <a:schemeClr val="bg1"/>
                </a:solidFill>
                <a:effectLst>
                  <a:outerShdw blurRad="38100" dist="38100" dir="2700000" algn="tl">
                    <a:srgbClr val="000000">
                      <a:alpha val="43137"/>
                    </a:srgbClr>
                  </a:outerShdw>
                </a:effectLst>
                <a:latin typeface="Comic Sans MS" pitchFamily="66" charset="0"/>
                <a:ea typeface="+mn-ea"/>
              </a:endParaRPr>
            </a:p>
          </p:txBody>
        </p:sp>
        <p:sp>
          <p:nvSpPr>
            <p:cNvPr id="12" name="TextBox 10"/>
            <p:cNvSpPr txBox="1">
              <a:spLocks noChangeArrowheads="1"/>
            </p:cNvSpPr>
            <p:nvPr/>
          </p:nvSpPr>
          <p:spPr bwMode="auto">
            <a:xfrm>
              <a:off x="3779912" y="741359"/>
              <a:ext cx="3536950" cy="461665"/>
            </a:xfrm>
            <a:prstGeom prst="rect">
              <a:avLst/>
            </a:prstGeom>
            <a:noFill/>
            <a:ln w="9525">
              <a:noFill/>
              <a:miter lim="800000"/>
              <a:headEnd/>
              <a:tailEnd/>
            </a:ln>
          </p:spPr>
          <p:txBody>
            <a:bodyPr>
              <a:spAutoFit/>
            </a:bodyPr>
            <a:lstStyle/>
            <a:p>
              <a:r>
                <a:rPr lang="en-US" altLang="zh-CN" sz="2400" b="1" spc="50" dirty="0" smtClean="0">
                  <a:ln w="3175" cmpd="sng">
                    <a:solidFill>
                      <a:srgbClr val="C00000"/>
                    </a:solidFill>
                    <a:prstDash val="solid"/>
                  </a:ln>
                  <a:solidFill>
                    <a:srgbClr val="EB700B"/>
                  </a:solidFill>
                  <a:effectLst>
                    <a:glow rad="53100">
                      <a:schemeClr val="accent6">
                        <a:satMod val="180000"/>
                        <a:alpha val="30000"/>
                      </a:schemeClr>
                    </a:glow>
                  </a:effectLst>
                  <a:latin typeface="Helvetica" pitchFamily="34" charset="0"/>
                  <a:ea typeface="楷体_GB2312"/>
                  <a:cs typeface="楷体_GB2312"/>
                </a:rPr>
                <a:t>Story telling</a:t>
              </a:r>
              <a:endParaRPr lang="zh-CN" altLang="en-US" sz="2400" b="1" spc="50" dirty="0">
                <a:ln w="3175" cmpd="sng">
                  <a:solidFill>
                    <a:srgbClr val="C00000"/>
                  </a:solidFill>
                  <a:prstDash val="solid"/>
                </a:ln>
                <a:solidFill>
                  <a:srgbClr val="EB700B"/>
                </a:solidFill>
                <a:effectLst>
                  <a:glow rad="53100">
                    <a:schemeClr val="accent6">
                      <a:satMod val="180000"/>
                      <a:alpha val="30000"/>
                    </a:schemeClr>
                  </a:glow>
                </a:effectLst>
                <a:latin typeface="Helvetica" pitchFamily="34" charset="0"/>
                <a:ea typeface="楷体_GB2312"/>
                <a:cs typeface="楷体_GB2312"/>
              </a:endParaRPr>
            </a:p>
          </p:txBody>
        </p:sp>
      </p:grpSp>
    </p:spTree>
    <p:extLst>
      <p:ext uri="{BB962C8B-B14F-4D97-AF65-F5344CB8AC3E}">
        <p14:creationId xmlns="" xmlns:p14="http://schemas.microsoft.com/office/powerpoint/2010/main" val="2541116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blinds(horizontal)">
                                      <p:cBhvr>
                                        <p:cTn id="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
          <p:cNvSpPr>
            <a:spLocks noChangeArrowheads="1"/>
          </p:cNvSpPr>
          <p:nvPr/>
        </p:nvSpPr>
        <p:spPr bwMode="auto">
          <a:xfrm>
            <a:off x="71406" y="2643182"/>
            <a:ext cx="5500726" cy="2160591"/>
          </a:xfrm>
          <a:prstGeom prst="rect">
            <a:avLst/>
          </a:prstGeom>
          <a:noFill/>
          <a:ln w="9525">
            <a:noFill/>
            <a:miter lim="800000"/>
            <a:headEnd/>
            <a:tailEnd/>
          </a:ln>
          <a:effectLst>
            <a:prstShdw prst="shdw17" dist="17961" dir="2700000">
              <a:schemeClr val="accent1">
                <a:gamma/>
                <a:shade val="60000"/>
                <a:invGamma/>
                <a:alpha val="50000"/>
              </a:schemeClr>
            </a:prstShdw>
          </a:effectLst>
        </p:spPr>
        <p:txBody>
          <a:bodyPr wrap="square" anchor="ctr">
            <a:spAutoFit/>
          </a:bodyPr>
          <a:lstStyle/>
          <a:p>
            <a:pPr marL="457200" indent="-457200" eaLnBrk="0" hangingPunct="0">
              <a:lnSpc>
                <a:spcPct val="120000"/>
              </a:lnSpc>
              <a:defRPr/>
            </a:pPr>
            <a:r>
              <a:rPr lang="en-US" altLang="zh-CN" sz="2800" b="1" i="1" dirty="0" smtClean="0">
                <a:latin typeface="Helvetica" pitchFamily="34" charset="0"/>
                <a:ea typeface="Cambria Math" pitchFamily="18" charset="0"/>
                <a:cs typeface="Arial" pitchFamily="34" charset="0"/>
              </a:rPr>
              <a:t>    Translate </a:t>
            </a:r>
            <a:r>
              <a:rPr lang="en-US" altLang="zh-CN" sz="2800" b="1" i="1" dirty="0">
                <a:latin typeface="Helvetica" pitchFamily="34" charset="0"/>
                <a:ea typeface="Cambria Math" pitchFamily="18" charset="0"/>
                <a:cs typeface="Arial" pitchFamily="34" charset="0"/>
              </a:rPr>
              <a:t>a paragraph based on a summary of the text by using the expressions from the </a:t>
            </a:r>
            <a:r>
              <a:rPr lang="en-US" altLang="zh-CN" sz="2800" b="1" i="1" dirty="0" smtClean="0">
                <a:latin typeface="Helvetica" pitchFamily="34" charset="0"/>
                <a:ea typeface="Cambria Math" pitchFamily="18" charset="0"/>
                <a:cs typeface="Arial" pitchFamily="34" charset="0"/>
              </a:rPr>
              <a:t>text.</a:t>
            </a:r>
            <a:endParaRPr lang="en-US" altLang="zh-CN" sz="2800" b="1" i="1" dirty="0">
              <a:latin typeface="Helvetica" pitchFamily="34" charset="0"/>
              <a:ea typeface="Cambria Math" pitchFamily="18" charset="0"/>
              <a:cs typeface="Arial" pitchFamily="34" charset="0"/>
            </a:endParaRPr>
          </a:p>
        </p:txBody>
      </p:sp>
      <p:pic>
        <p:nvPicPr>
          <p:cNvPr id="8" name="Picture 4">
            <a:hlinkClick r:id="rId3" action="ppaction://hlinksldjump"/>
          </p:cNvPr>
          <p:cNvPicPr>
            <a:picLocks noChangeAspect="1" noChangeArrowheads="1"/>
          </p:cNvPicPr>
          <p:nvPr/>
        </p:nvPicPr>
        <p:blipFill>
          <a:blip r:embed="rId4" cstate="print">
            <a:clrChange>
              <a:clrFrom>
                <a:srgbClr val="FDFEF6"/>
              </a:clrFrom>
              <a:clrTo>
                <a:srgbClr val="FDFEF6">
                  <a:alpha val="0"/>
                </a:srgbClr>
              </a:clrTo>
            </a:clrChange>
          </a:blip>
          <a:srcRect/>
          <a:stretch>
            <a:fillRect/>
          </a:stretch>
        </p:blipFill>
        <p:spPr bwMode="auto">
          <a:xfrm>
            <a:off x="8399463" y="6181725"/>
            <a:ext cx="434975" cy="458788"/>
          </a:xfrm>
          <a:prstGeom prst="rect">
            <a:avLst/>
          </a:prstGeom>
          <a:noFill/>
          <a:ln w="9525">
            <a:noFill/>
            <a:miter lim="800000"/>
            <a:headEnd/>
            <a:tailEnd/>
          </a:ln>
        </p:spPr>
      </p:pic>
      <p:grpSp>
        <p:nvGrpSpPr>
          <p:cNvPr id="6" name="组合 5"/>
          <p:cNvGrpSpPr>
            <a:grpSpLocks/>
          </p:cNvGrpSpPr>
          <p:nvPr/>
        </p:nvGrpSpPr>
        <p:grpSpPr bwMode="auto">
          <a:xfrm>
            <a:off x="0" y="-26988"/>
            <a:ext cx="4379913" cy="1152526"/>
            <a:chOff x="-33" y="-27383"/>
            <a:chExt cx="4379963" cy="1152127"/>
          </a:xfrm>
        </p:grpSpPr>
        <p:pic>
          <p:nvPicPr>
            <p:cNvPr id="9" name="Picture 2"/>
            <p:cNvPicPr>
              <a:picLocks noChangeAspect="1" noChangeArrowheads="1"/>
            </p:cNvPicPr>
            <p:nvPr/>
          </p:nvPicPr>
          <p:blipFill>
            <a:blip r:embed="rId5">
              <a:extLst>
                <a:ext uri="{28A0092B-C50C-407E-A947-70E740481C1C}">
                  <a14:useLocalDpi xmlns="" xmlns:a14="http://schemas.microsoft.com/office/drawing/2010/main" val="0"/>
                </a:ext>
              </a:extLst>
            </a:blip>
            <a:srcRect/>
            <a:stretch>
              <a:fillRect/>
            </a:stretch>
          </p:blipFill>
          <p:spPr bwMode="auto">
            <a:xfrm rot="10800000">
              <a:off x="-33" y="-27383"/>
              <a:ext cx="4379963" cy="115212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11" name="TextBox 10"/>
            <p:cNvSpPr txBox="1"/>
            <p:nvPr/>
          </p:nvSpPr>
          <p:spPr>
            <a:xfrm>
              <a:off x="50768" y="459811"/>
              <a:ext cx="3603666" cy="430064"/>
            </a:xfrm>
            <a:prstGeom prst="rect">
              <a:avLst/>
            </a:prstGeom>
            <a:noFill/>
          </p:spPr>
          <p:txBody>
            <a:bodyPr>
              <a:spAutoFit/>
            </a:bodyPr>
            <a:lstStyle/>
            <a:p>
              <a:pPr>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rPr>
                <a:t>Paragraph translation</a:t>
              </a:r>
            </a:p>
          </p:txBody>
        </p:sp>
      </p:grpSp>
      <p:pic>
        <p:nvPicPr>
          <p:cNvPr id="12" name="Picture 2" descr="D:\已买图\物品\TWM1098134547_2000X3008.jpg"/>
          <p:cNvPicPr>
            <a:picLocks noChangeAspect="1" noChangeArrowheads="1"/>
          </p:cNvPicPr>
          <p:nvPr/>
        </p:nvPicPr>
        <p:blipFill>
          <a:blip r:embed="rId6"/>
          <a:srcRect/>
          <a:stretch>
            <a:fillRect/>
          </a:stretch>
        </p:blipFill>
        <p:spPr bwMode="auto">
          <a:xfrm>
            <a:off x="5913438" y="2000250"/>
            <a:ext cx="3230562" cy="4857750"/>
          </a:xfrm>
          <a:prstGeom prst="rect">
            <a:avLst/>
          </a:prstGeom>
          <a:noFill/>
          <a:ln w="9525">
            <a:noFill/>
            <a:miter lim="800000"/>
            <a:headEnd/>
            <a:tailEnd/>
          </a:ln>
        </p:spPr>
      </p:pic>
    </p:spTree>
    <p:extLst>
      <p:ext uri="{BB962C8B-B14F-4D97-AF65-F5344CB8AC3E}">
        <p14:creationId xmlns="" xmlns:p14="http://schemas.microsoft.com/office/powerpoint/2010/main" val="1301040828"/>
      </p:ext>
    </p:extLst>
  </p:cSld>
  <p:clrMapOvr>
    <a:masterClrMapping/>
  </p:clrMapOvr>
  <p:transition/>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0" y="1142984"/>
            <a:ext cx="9001156" cy="550072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19" name="TextBox 18"/>
          <p:cNvSpPr txBox="1"/>
          <p:nvPr/>
        </p:nvSpPr>
        <p:spPr>
          <a:xfrm>
            <a:off x="409087" y="1690767"/>
            <a:ext cx="4591541" cy="4524315"/>
          </a:xfrm>
          <a:prstGeom prst="rect">
            <a:avLst/>
          </a:prstGeom>
          <a:noFill/>
        </p:spPr>
        <p:txBody>
          <a:bodyPr wrap="square" rtlCol="0">
            <a:spAutoFit/>
          </a:bodyPr>
          <a:lstStyle/>
          <a:p>
            <a:pPr>
              <a:lnSpc>
                <a:spcPct val="150000"/>
              </a:lnSpc>
            </a:pPr>
            <a:r>
              <a:rPr lang="zh-CN" altLang="en-US" sz="2400" dirty="0" smtClean="0">
                <a:latin typeface="华文楷体" pitchFamily="2" charset="-122"/>
                <a:ea typeface="华文楷体" pitchFamily="2" charset="-122"/>
                <a:cs typeface="Arial" pitchFamily="34" charset="0"/>
              </a:rPr>
              <a:t>我的两个女儿认为她们的父亲和我有着一段经典的、童话般的浪漫史，从</a:t>
            </a:r>
            <a:r>
              <a:rPr lang="zh-CN" altLang="en-US" sz="2400" b="1" dirty="0" smtClean="0">
                <a:solidFill>
                  <a:srgbClr val="FF6600"/>
                </a:solidFill>
                <a:latin typeface="华文楷体" pitchFamily="2" charset="-122"/>
                <a:ea typeface="华文楷体" pitchFamily="2" charset="-122"/>
                <a:cs typeface="Arial" pitchFamily="34" charset="0"/>
              </a:rPr>
              <a:t>一开始</a:t>
            </a:r>
            <a:r>
              <a:rPr lang="zh-CN" altLang="en-US" sz="2400" dirty="0" smtClean="0">
                <a:latin typeface="华文楷体" pitchFamily="2" charset="-122"/>
                <a:ea typeface="华文楷体" pitchFamily="2" charset="-122"/>
                <a:cs typeface="Arial" pitchFamily="34" charset="0"/>
              </a:rPr>
              <a:t>就</a:t>
            </a:r>
            <a:r>
              <a:rPr lang="zh-CN" altLang="en-US" sz="2400" b="1" dirty="0" smtClean="0">
                <a:solidFill>
                  <a:srgbClr val="FF6600"/>
                </a:solidFill>
                <a:latin typeface="华文楷体" pitchFamily="2" charset="-122"/>
                <a:ea typeface="华文楷体" pitchFamily="2" charset="-122"/>
                <a:cs typeface="Arial" pitchFamily="34" charset="0"/>
              </a:rPr>
              <a:t>直奔</a:t>
            </a:r>
            <a:r>
              <a:rPr lang="zh-CN" altLang="en-US" sz="2400" dirty="0" smtClean="0">
                <a:latin typeface="华文楷体" pitchFamily="2" charset="-122"/>
                <a:ea typeface="华文楷体" pitchFamily="2" charset="-122"/>
                <a:cs typeface="Arial" pitchFamily="34" charset="0"/>
              </a:rPr>
              <a:t>婚礼的殿堂。实际上，这并非完全正确。一开始，我与布奇约会只想</a:t>
            </a:r>
            <a:r>
              <a:rPr lang="zh-CN" altLang="en-US" sz="2400" b="1" dirty="0" smtClean="0">
                <a:solidFill>
                  <a:srgbClr val="FF6600"/>
                </a:solidFill>
                <a:latin typeface="华文楷体" pitchFamily="2" charset="-122"/>
                <a:ea typeface="华文楷体" pitchFamily="2" charset="-122"/>
                <a:cs typeface="Arial" pitchFamily="34" charset="0"/>
              </a:rPr>
              <a:t>得到一些乐趣</a:t>
            </a:r>
            <a:r>
              <a:rPr lang="zh-CN" altLang="en-US" sz="2400" dirty="0" smtClean="0">
                <a:latin typeface="华文楷体" pitchFamily="2" charset="-122"/>
                <a:ea typeface="华文楷体" pitchFamily="2" charset="-122"/>
                <a:cs typeface="Arial" pitchFamily="34" charset="0"/>
              </a:rPr>
              <a:t>。但随着时间的推移，我开始</a:t>
            </a:r>
            <a:r>
              <a:rPr lang="zh-CN" altLang="en-US" sz="2400" b="1" dirty="0" smtClean="0">
                <a:solidFill>
                  <a:srgbClr val="FF6600"/>
                </a:solidFill>
                <a:latin typeface="华文楷体" pitchFamily="2" charset="-122"/>
                <a:ea typeface="华文楷体" pitchFamily="2" charset="-122"/>
                <a:cs typeface="Arial" pitchFamily="34" charset="0"/>
              </a:rPr>
              <a:t>坠入爱河</a:t>
            </a:r>
            <a:r>
              <a:rPr lang="zh-CN" altLang="en-US" sz="2400" dirty="0" smtClean="0">
                <a:latin typeface="华文楷体" pitchFamily="2" charset="-122"/>
                <a:ea typeface="华文楷体" pitchFamily="2" charset="-122"/>
                <a:cs typeface="Arial" pitchFamily="34" charset="0"/>
              </a:rPr>
              <a:t>，因为布奇的</a:t>
            </a:r>
          </a:p>
          <a:p>
            <a:pPr>
              <a:lnSpc>
                <a:spcPct val="150000"/>
              </a:lnSpc>
            </a:pPr>
            <a:r>
              <a:rPr lang="zh-CN" altLang="en-US" sz="2400" dirty="0" smtClean="0">
                <a:latin typeface="华文楷体" pitchFamily="2" charset="-122"/>
                <a:ea typeface="华文楷体" pitchFamily="2" charset="-122"/>
                <a:cs typeface="Arial" pitchFamily="34" charset="0"/>
              </a:rPr>
              <a:t>“坏小子形象”</a:t>
            </a:r>
            <a:r>
              <a:rPr lang="zh-CN" altLang="en-US" sz="2400" b="1" dirty="0" smtClean="0">
                <a:solidFill>
                  <a:srgbClr val="FF6600"/>
                </a:solidFill>
                <a:latin typeface="华文楷体" pitchFamily="2" charset="-122"/>
                <a:ea typeface="华文楷体" pitchFamily="2" charset="-122"/>
                <a:cs typeface="Arial" pitchFamily="34" charset="0"/>
              </a:rPr>
              <a:t>简直太诱人了</a:t>
            </a:r>
            <a:r>
              <a:rPr lang="zh-CN" altLang="en-US" sz="2400" dirty="0" smtClean="0">
                <a:latin typeface="华文楷体" pitchFamily="2" charset="-122"/>
                <a:ea typeface="华文楷体" pitchFamily="2" charset="-122"/>
                <a:cs typeface="Arial" pitchFamily="34" charset="0"/>
              </a:rPr>
              <a:t>。</a:t>
            </a:r>
          </a:p>
        </p:txBody>
      </p:sp>
      <p:sp>
        <p:nvSpPr>
          <p:cNvPr id="2" name="线形标注 2(带强调线) 1"/>
          <p:cNvSpPr/>
          <p:nvPr/>
        </p:nvSpPr>
        <p:spPr>
          <a:xfrm rot="10800000">
            <a:off x="1773116" y="3307018"/>
            <a:ext cx="874048" cy="45719"/>
          </a:xfrm>
          <a:prstGeom prst="accentCallout2">
            <a:avLst>
              <a:gd name="adj1" fmla="val 115138"/>
              <a:gd name="adj2" fmla="val -6271"/>
              <a:gd name="adj3" fmla="val 66942"/>
              <a:gd name="adj4" fmla="val -8260"/>
              <a:gd name="adj5" fmla="val 1562609"/>
              <a:gd name="adj6" fmla="val -256252"/>
            </a:avLst>
          </a:prstGeom>
          <a:solidFill>
            <a:srgbClr val="FF6600"/>
          </a:solidFill>
          <a:ln>
            <a:solidFill>
              <a:srgbClr val="FF66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TextBox 2"/>
          <p:cNvSpPr txBox="1"/>
          <p:nvPr/>
        </p:nvSpPr>
        <p:spPr>
          <a:xfrm>
            <a:off x="4789734" y="2350041"/>
            <a:ext cx="2244082" cy="430887"/>
          </a:xfrm>
          <a:prstGeom prst="rect">
            <a:avLst/>
          </a:prstGeom>
          <a:noFill/>
        </p:spPr>
        <p:txBody>
          <a:bodyPr wrap="square" rtlCol="0">
            <a:spAutoFit/>
          </a:bodyPr>
          <a:lstStyle/>
          <a:p>
            <a:r>
              <a:rPr lang="en-US" altLang="zh-CN" sz="2200" b="1" dirty="0" smtClean="0">
                <a:solidFill>
                  <a:srgbClr val="FF6600"/>
                </a:solidFill>
              </a:rPr>
              <a:t>from the outset</a:t>
            </a:r>
            <a:endParaRPr lang="zh-CN" altLang="en-US" sz="2200" b="1" dirty="0">
              <a:solidFill>
                <a:srgbClr val="FF6600"/>
              </a:solidFill>
            </a:endParaRPr>
          </a:p>
        </p:txBody>
      </p:sp>
      <p:sp>
        <p:nvSpPr>
          <p:cNvPr id="12" name="线形标注 2(带强调线) 11"/>
          <p:cNvSpPr/>
          <p:nvPr/>
        </p:nvSpPr>
        <p:spPr>
          <a:xfrm rot="10800000" flipV="1">
            <a:off x="2986113" y="3307018"/>
            <a:ext cx="577773" cy="45720"/>
          </a:xfrm>
          <a:prstGeom prst="accentCallout2">
            <a:avLst>
              <a:gd name="adj1" fmla="val 18750"/>
              <a:gd name="adj2" fmla="val -8333"/>
              <a:gd name="adj3" fmla="val 43142"/>
              <a:gd name="adj4" fmla="val -8474"/>
              <a:gd name="adj5" fmla="val -381509"/>
              <a:gd name="adj6" fmla="val -225428"/>
            </a:avLst>
          </a:prstGeom>
          <a:solidFill>
            <a:srgbClr val="FF6600"/>
          </a:solidFill>
          <a:ln>
            <a:solidFill>
              <a:srgbClr val="FF66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线形标注 2(带强调线) 12"/>
          <p:cNvSpPr/>
          <p:nvPr/>
        </p:nvSpPr>
        <p:spPr>
          <a:xfrm rot="10800000">
            <a:off x="529599" y="4941168"/>
            <a:ext cx="1243516" cy="45719"/>
          </a:xfrm>
          <a:prstGeom prst="accentCallout2">
            <a:avLst>
              <a:gd name="adj1" fmla="val 18750"/>
              <a:gd name="adj2" fmla="val -8333"/>
              <a:gd name="adj3" fmla="val 18750"/>
              <a:gd name="adj4" fmla="val -16667"/>
              <a:gd name="adj5" fmla="val 1085433"/>
              <a:gd name="adj6" fmla="val -253753"/>
            </a:avLst>
          </a:prstGeom>
          <a:solidFill>
            <a:srgbClr val="FF6600"/>
          </a:solidFill>
          <a:ln>
            <a:solidFill>
              <a:srgbClr val="FF66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线形标注 2(带强调线) 14"/>
          <p:cNvSpPr/>
          <p:nvPr/>
        </p:nvSpPr>
        <p:spPr>
          <a:xfrm rot="10800000" flipV="1">
            <a:off x="1475656" y="5517232"/>
            <a:ext cx="1130206" cy="45719"/>
          </a:xfrm>
          <a:prstGeom prst="accentCallout2">
            <a:avLst>
              <a:gd name="adj1" fmla="val 18750"/>
              <a:gd name="adj2" fmla="val -8333"/>
              <a:gd name="adj3" fmla="val 18750"/>
              <a:gd name="adj4" fmla="val -16667"/>
              <a:gd name="adj5" fmla="val -775212"/>
              <a:gd name="adj6" fmla="val -195867"/>
            </a:avLst>
          </a:prstGeom>
          <a:solidFill>
            <a:srgbClr val="FF6600"/>
          </a:solidFill>
          <a:ln>
            <a:solidFill>
              <a:srgbClr val="FF66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TextBox 17"/>
          <p:cNvSpPr txBox="1"/>
          <p:nvPr/>
        </p:nvSpPr>
        <p:spPr>
          <a:xfrm>
            <a:off x="4788024" y="2876131"/>
            <a:ext cx="2318940" cy="430887"/>
          </a:xfrm>
          <a:prstGeom prst="rect">
            <a:avLst/>
          </a:prstGeom>
          <a:noFill/>
        </p:spPr>
        <p:txBody>
          <a:bodyPr wrap="square" rtlCol="0">
            <a:spAutoFit/>
          </a:bodyPr>
          <a:lstStyle/>
          <a:p>
            <a:r>
              <a:rPr lang="en-US" altLang="zh-CN" sz="2200" b="1" dirty="0" smtClean="0">
                <a:solidFill>
                  <a:srgbClr val="FF6600"/>
                </a:solidFill>
              </a:rPr>
              <a:t>head for</a:t>
            </a:r>
            <a:endParaRPr lang="zh-CN" altLang="en-US" sz="2200" b="1" dirty="0">
              <a:solidFill>
                <a:srgbClr val="FF6600"/>
              </a:solidFill>
            </a:endParaRPr>
          </a:p>
        </p:txBody>
      </p:sp>
      <p:sp>
        <p:nvSpPr>
          <p:cNvPr id="20" name="TextBox 19"/>
          <p:cNvSpPr txBox="1"/>
          <p:nvPr/>
        </p:nvSpPr>
        <p:spPr>
          <a:xfrm>
            <a:off x="4789734" y="4245275"/>
            <a:ext cx="1942506" cy="430887"/>
          </a:xfrm>
          <a:prstGeom prst="rect">
            <a:avLst/>
          </a:prstGeom>
          <a:noFill/>
        </p:spPr>
        <p:txBody>
          <a:bodyPr wrap="square" rtlCol="0">
            <a:spAutoFit/>
          </a:bodyPr>
          <a:lstStyle/>
          <a:p>
            <a:r>
              <a:rPr lang="en-US" altLang="zh-CN" sz="2200" b="1" dirty="0" smtClean="0">
                <a:solidFill>
                  <a:srgbClr val="FF6600"/>
                </a:solidFill>
              </a:rPr>
              <a:t>have fun</a:t>
            </a:r>
            <a:endParaRPr lang="zh-CN" altLang="en-US" sz="2200" b="1" dirty="0">
              <a:solidFill>
                <a:srgbClr val="FF6600"/>
              </a:solidFill>
            </a:endParaRPr>
          </a:p>
        </p:txBody>
      </p:sp>
      <p:sp>
        <p:nvSpPr>
          <p:cNvPr id="21" name="TextBox 20"/>
          <p:cNvSpPr txBox="1"/>
          <p:nvPr/>
        </p:nvSpPr>
        <p:spPr>
          <a:xfrm>
            <a:off x="4791651" y="4942329"/>
            <a:ext cx="2660669" cy="430887"/>
          </a:xfrm>
          <a:prstGeom prst="rect">
            <a:avLst/>
          </a:prstGeom>
          <a:noFill/>
        </p:spPr>
        <p:txBody>
          <a:bodyPr wrap="square" rtlCol="0">
            <a:spAutoFit/>
          </a:bodyPr>
          <a:lstStyle/>
          <a:p>
            <a:r>
              <a:rPr lang="en-US" altLang="zh-CN" sz="2100" b="1" dirty="0" smtClean="0">
                <a:solidFill>
                  <a:srgbClr val="FF6600"/>
                </a:solidFill>
              </a:rPr>
              <a:t>fall in love</a:t>
            </a:r>
            <a:endParaRPr lang="zh-CN" altLang="en-US" sz="2100" b="1" dirty="0">
              <a:solidFill>
                <a:srgbClr val="FF6600"/>
              </a:solidFill>
            </a:endParaRPr>
          </a:p>
        </p:txBody>
      </p:sp>
      <p:sp>
        <p:nvSpPr>
          <p:cNvPr id="24" name="右箭头 23">
            <a:hlinkClick r:id="" action="ppaction://hlinkshowjump?jump=nextslide"/>
          </p:cNvPr>
          <p:cNvSpPr/>
          <p:nvPr/>
        </p:nvSpPr>
        <p:spPr>
          <a:xfrm>
            <a:off x="2986114" y="6129300"/>
            <a:ext cx="1800200" cy="648072"/>
          </a:xfrm>
          <a:prstGeom prst="rightArrow">
            <a:avLst/>
          </a:prstGeom>
          <a:solidFill>
            <a:schemeClr val="bg1"/>
          </a:solid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ln>
                  <a:solidFill>
                    <a:schemeClr val="tx1"/>
                  </a:solidFill>
                </a:ln>
                <a:solidFill>
                  <a:schemeClr val="tx1"/>
                </a:solidFill>
              </a:rPr>
              <a:t>To be continued</a:t>
            </a:r>
            <a:endParaRPr lang="zh-CN" altLang="en-US" sz="1600" dirty="0">
              <a:ln>
                <a:solidFill>
                  <a:schemeClr val="tx1"/>
                </a:solidFill>
              </a:ln>
              <a:solidFill>
                <a:schemeClr val="tx1"/>
              </a:solidFill>
            </a:endParaRPr>
          </a:p>
        </p:txBody>
      </p:sp>
      <p:sp>
        <p:nvSpPr>
          <p:cNvPr id="23" name="线形标注 2(带强调线) 12"/>
          <p:cNvSpPr/>
          <p:nvPr/>
        </p:nvSpPr>
        <p:spPr>
          <a:xfrm rot="10800000" flipV="1">
            <a:off x="4108613" y="4437110"/>
            <a:ext cx="718368" cy="45723"/>
          </a:xfrm>
          <a:prstGeom prst="mathMinus">
            <a:avLst/>
          </a:prstGeom>
          <a:solidFill>
            <a:srgbClr val="FF6600"/>
          </a:solidFill>
          <a:ln w="38100">
            <a:solidFill>
              <a:srgbClr val="FF66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线形标注 2(带强调线) 14"/>
          <p:cNvSpPr/>
          <p:nvPr/>
        </p:nvSpPr>
        <p:spPr>
          <a:xfrm rot="10800000" flipV="1">
            <a:off x="2699792" y="6083581"/>
            <a:ext cx="1686890" cy="45720"/>
          </a:xfrm>
          <a:prstGeom prst="accentCallout2">
            <a:avLst>
              <a:gd name="adj1" fmla="val 18750"/>
              <a:gd name="adj2" fmla="val -8333"/>
              <a:gd name="adj3" fmla="val -5346"/>
              <a:gd name="adj4" fmla="val -6871"/>
              <a:gd name="adj5" fmla="val -413764"/>
              <a:gd name="adj6" fmla="val -26776"/>
            </a:avLst>
          </a:prstGeom>
          <a:solidFill>
            <a:srgbClr val="FF6600"/>
          </a:solidFill>
          <a:ln>
            <a:solidFill>
              <a:srgbClr val="FF66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TextBox 27"/>
          <p:cNvSpPr txBox="1"/>
          <p:nvPr/>
        </p:nvSpPr>
        <p:spPr>
          <a:xfrm>
            <a:off x="4788025" y="5589240"/>
            <a:ext cx="2245792" cy="769441"/>
          </a:xfrm>
          <a:prstGeom prst="rect">
            <a:avLst/>
          </a:prstGeom>
          <a:noFill/>
        </p:spPr>
        <p:txBody>
          <a:bodyPr wrap="square" rtlCol="0">
            <a:spAutoFit/>
          </a:bodyPr>
          <a:lstStyle/>
          <a:p>
            <a:r>
              <a:rPr lang="en-US" altLang="zh-CN" sz="2200" b="1" dirty="0" smtClean="0">
                <a:solidFill>
                  <a:srgbClr val="FF6600"/>
                </a:solidFill>
              </a:rPr>
              <a:t>too tempting to </a:t>
            </a:r>
            <a:br>
              <a:rPr lang="en-US" altLang="zh-CN" sz="2200" b="1" dirty="0" smtClean="0">
                <a:solidFill>
                  <a:srgbClr val="FF6600"/>
                </a:solidFill>
              </a:rPr>
            </a:br>
            <a:r>
              <a:rPr lang="en-US" altLang="zh-CN" sz="2200" b="1" dirty="0" smtClean="0">
                <a:solidFill>
                  <a:srgbClr val="FF6600"/>
                </a:solidFill>
              </a:rPr>
              <a:t>resist</a:t>
            </a:r>
            <a:endParaRPr lang="zh-CN" altLang="en-US" sz="2200" b="1" dirty="0">
              <a:solidFill>
                <a:srgbClr val="FF6600"/>
              </a:solidFill>
            </a:endParaRPr>
          </a:p>
        </p:txBody>
      </p:sp>
      <p:grpSp>
        <p:nvGrpSpPr>
          <p:cNvPr id="22" name="组合 5"/>
          <p:cNvGrpSpPr>
            <a:grpSpLocks/>
          </p:cNvGrpSpPr>
          <p:nvPr/>
        </p:nvGrpSpPr>
        <p:grpSpPr bwMode="auto">
          <a:xfrm>
            <a:off x="0" y="-26988"/>
            <a:ext cx="4379913" cy="1152526"/>
            <a:chOff x="-33" y="-27383"/>
            <a:chExt cx="4379963" cy="1152127"/>
          </a:xfrm>
        </p:grpSpPr>
        <p:pic>
          <p:nvPicPr>
            <p:cNvPr id="29" name="Picture 2"/>
            <p:cNvPicPr>
              <a:picLocks noChangeAspect="1" noChangeArrowheads="1"/>
            </p:cNvPicPr>
            <p:nvPr/>
          </p:nvPicPr>
          <p:blipFill>
            <a:blip r:embed="rId4">
              <a:extLst>
                <a:ext uri="{28A0092B-C50C-407E-A947-70E740481C1C}">
                  <a14:useLocalDpi xmlns="" xmlns:a14="http://schemas.microsoft.com/office/drawing/2010/main" val="0"/>
                </a:ext>
              </a:extLst>
            </a:blip>
            <a:srcRect/>
            <a:stretch>
              <a:fillRect/>
            </a:stretch>
          </p:blipFill>
          <p:spPr bwMode="auto">
            <a:xfrm rot="10800000">
              <a:off x="-33" y="-27383"/>
              <a:ext cx="4379963" cy="115212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30" name="TextBox 29"/>
            <p:cNvSpPr txBox="1"/>
            <p:nvPr/>
          </p:nvSpPr>
          <p:spPr>
            <a:xfrm>
              <a:off x="50768" y="459811"/>
              <a:ext cx="3603666" cy="430064"/>
            </a:xfrm>
            <a:prstGeom prst="rect">
              <a:avLst/>
            </a:prstGeom>
            <a:noFill/>
          </p:spPr>
          <p:txBody>
            <a:bodyPr>
              <a:spAutoFit/>
            </a:bodyPr>
            <a:lstStyle/>
            <a:p>
              <a:pPr>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rPr>
                <a:t>Paragraph translation</a:t>
              </a:r>
            </a:p>
          </p:txBody>
        </p:sp>
      </p:grpSp>
    </p:spTree>
    <p:extLst>
      <p:ext uri="{BB962C8B-B14F-4D97-AF65-F5344CB8AC3E}">
        <p14:creationId xmlns="" xmlns:p14="http://schemas.microsoft.com/office/powerpoint/2010/main" val="20692438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blinds(horizontal)">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blinds(horizontal)">
                                      <p:cBhvr>
                                        <p:cTn id="15" dur="500"/>
                                        <p:tgtEl>
                                          <p:spTgt spid="12"/>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blinds(horizontal)">
                                      <p:cBhvr>
                                        <p:cTn id="18" dur="500"/>
                                        <p:tgtEl>
                                          <p:spTgt spid="18"/>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23"/>
                                        </p:tgtEl>
                                        <p:attrNameLst>
                                          <p:attrName>style.visibility</p:attrName>
                                        </p:attrNameLst>
                                      </p:cBhvr>
                                      <p:to>
                                        <p:strVal val="visible"/>
                                      </p:to>
                                    </p:set>
                                    <p:animEffect transition="in" filter="blinds(horizontal)">
                                      <p:cBhvr>
                                        <p:cTn id="23" dur="500"/>
                                        <p:tgtEl>
                                          <p:spTgt spid="23"/>
                                        </p:tgtEl>
                                      </p:cBhvr>
                                    </p:animEffect>
                                  </p:childTnLst>
                                </p:cTn>
                              </p:par>
                            </p:childTnLst>
                          </p:cTn>
                        </p:par>
                        <p:par>
                          <p:cTn id="24" fill="hold">
                            <p:stCondLst>
                              <p:cond delay="500"/>
                            </p:stCondLst>
                            <p:childTnLst>
                              <p:par>
                                <p:cTn id="25" presetID="3" presetClass="entr" presetSubtype="10" fill="hold" grpId="0" nodeType="after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blinds(horizontal)">
                                      <p:cBhvr>
                                        <p:cTn id="27" dur="500"/>
                                        <p:tgtEl>
                                          <p:spTgt spid="13"/>
                                        </p:tgtEl>
                                      </p:cBhvr>
                                    </p:animEffect>
                                  </p:childTnLst>
                                </p:cTn>
                              </p:par>
                              <p:par>
                                <p:cTn id="28" presetID="3" presetClass="entr" presetSubtype="10" fill="hold" grpId="0" nodeType="withEffect">
                                  <p:stCondLst>
                                    <p:cond delay="0"/>
                                  </p:stCondLst>
                                  <p:childTnLst>
                                    <p:set>
                                      <p:cBhvr>
                                        <p:cTn id="29" dur="1" fill="hold">
                                          <p:stCondLst>
                                            <p:cond delay="0"/>
                                          </p:stCondLst>
                                        </p:cTn>
                                        <p:tgtEl>
                                          <p:spTgt spid="20"/>
                                        </p:tgtEl>
                                        <p:attrNameLst>
                                          <p:attrName>style.visibility</p:attrName>
                                        </p:attrNameLst>
                                      </p:cBhvr>
                                      <p:to>
                                        <p:strVal val="visible"/>
                                      </p:to>
                                    </p:set>
                                    <p:animEffect transition="in" filter="blinds(horizontal)">
                                      <p:cBhvr>
                                        <p:cTn id="30" dur="500"/>
                                        <p:tgtEl>
                                          <p:spTgt spid="20"/>
                                        </p:tgtEl>
                                      </p:cBhvr>
                                    </p:animEffect>
                                  </p:childTnLst>
                                </p:cTn>
                              </p:par>
                            </p:childTnLst>
                          </p:cTn>
                        </p:par>
                      </p:childTnLst>
                    </p:cTn>
                  </p:par>
                  <p:par>
                    <p:cTn id="31" fill="hold">
                      <p:stCondLst>
                        <p:cond delay="indefinite"/>
                      </p:stCondLst>
                      <p:childTnLst>
                        <p:par>
                          <p:cTn id="32" fill="hold">
                            <p:stCondLst>
                              <p:cond delay="0"/>
                            </p:stCondLst>
                            <p:childTnLst>
                              <p:par>
                                <p:cTn id="33" presetID="3" presetClass="entr" presetSubtype="10"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blinds(horizontal)">
                                      <p:cBhvr>
                                        <p:cTn id="35" dur="500"/>
                                        <p:tgtEl>
                                          <p:spTgt spid="15"/>
                                        </p:tgtEl>
                                      </p:cBhvr>
                                    </p:animEffect>
                                  </p:childTnLst>
                                </p:cTn>
                              </p:par>
                              <p:par>
                                <p:cTn id="36" presetID="3" presetClass="entr" presetSubtype="10" fill="hold" grpId="0" nodeType="withEffect">
                                  <p:stCondLst>
                                    <p:cond delay="0"/>
                                  </p:stCondLst>
                                  <p:childTnLst>
                                    <p:set>
                                      <p:cBhvr>
                                        <p:cTn id="37" dur="1" fill="hold">
                                          <p:stCondLst>
                                            <p:cond delay="0"/>
                                          </p:stCondLst>
                                        </p:cTn>
                                        <p:tgtEl>
                                          <p:spTgt spid="21"/>
                                        </p:tgtEl>
                                        <p:attrNameLst>
                                          <p:attrName>style.visibility</p:attrName>
                                        </p:attrNameLst>
                                      </p:cBhvr>
                                      <p:to>
                                        <p:strVal val="visible"/>
                                      </p:to>
                                    </p:set>
                                    <p:animEffect transition="in" filter="blinds(horizontal)">
                                      <p:cBhvr>
                                        <p:cTn id="38" dur="500"/>
                                        <p:tgtEl>
                                          <p:spTgt spid="21"/>
                                        </p:tgtEl>
                                      </p:cBhvr>
                                    </p:animEffect>
                                  </p:childTnLst>
                                </p:cTn>
                              </p:par>
                            </p:childTnLst>
                          </p:cTn>
                        </p:par>
                      </p:childTnLst>
                    </p:cTn>
                  </p:par>
                  <p:par>
                    <p:cTn id="39" fill="hold">
                      <p:stCondLst>
                        <p:cond delay="indefinite"/>
                      </p:stCondLst>
                      <p:childTnLst>
                        <p:par>
                          <p:cTn id="40" fill="hold">
                            <p:stCondLst>
                              <p:cond delay="0"/>
                            </p:stCondLst>
                            <p:childTnLst>
                              <p:par>
                                <p:cTn id="41" presetID="3" presetClass="entr" presetSubtype="10" fill="hold" grpId="0" nodeType="clickEffect">
                                  <p:stCondLst>
                                    <p:cond delay="0"/>
                                  </p:stCondLst>
                                  <p:childTnLst>
                                    <p:set>
                                      <p:cBhvr>
                                        <p:cTn id="42" dur="1" fill="hold">
                                          <p:stCondLst>
                                            <p:cond delay="0"/>
                                          </p:stCondLst>
                                        </p:cTn>
                                        <p:tgtEl>
                                          <p:spTgt spid="27"/>
                                        </p:tgtEl>
                                        <p:attrNameLst>
                                          <p:attrName>style.visibility</p:attrName>
                                        </p:attrNameLst>
                                      </p:cBhvr>
                                      <p:to>
                                        <p:strVal val="visible"/>
                                      </p:to>
                                    </p:set>
                                    <p:animEffect transition="in" filter="blinds(horizontal)">
                                      <p:cBhvr>
                                        <p:cTn id="43" dur="500"/>
                                        <p:tgtEl>
                                          <p:spTgt spid="27"/>
                                        </p:tgtEl>
                                      </p:cBhvr>
                                    </p:animEffect>
                                  </p:childTnLst>
                                </p:cTn>
                              </p:par>
                              <p:par>
                                <p:cTn id="44" presetID="3" presetClass="entr" presetSubtype="10" fill="hold" grpId="0" nodeType="withEffect">
                                  <p:stCondLst>
                                    <p:cond delay="0"/>
                                  </p:stCondLst>
                                  <p:childTnLst>
                                    <p:set>
                                      <p:cBhvr>
                                        <p:cTn id="45" dur="1" fill="hold">
                                          <p:stCondLst>
                                            <p:cond delay="0"/>
                                          </p:stCondLst>
                                        </p:cTn>
                                        <p:tgtEl>
                                          <p:spTgt spid="28"/>
                                        </p:tgtEl>
                                        <p:attrNameLst>
                                          <p:attrName>style.visibility</p:attrName>
                                        </p:attrNameLst>
                                      </p:cBhvr>
                                      <p:to>
                                        <p:strVal val="visible"/>
                                      </p:to>
                                    </p:set>
                                    <p:animEffect transition="in" filter="blinds(horizontal)">
                                      <p:cBhvr>
                                        <p:cTn id="46" dur="500"/>
                                        <p:tgtEl>
                                          <p:spTgt spid="28"/>
                                        </p:tgtEl>
                                      </p:cBhvr>
                                    </p:animEffec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12" grpId="0" animBg="1"/>
      <p:bldP spid="13" grpId="0" animBg="1"/>
      <p:bldP spid="15" grpId="0" animBg="1"/>
      <p:bldP spid="18" grpId="0"/>
      <p:bldP spid="20" grpId="0"/>
      <p:bldP spid="21" grpId="0"/>
      <p:bldP spid="24" grpId="0" animBg="1"/>
      <p:bldP spid="23" grpId="0" animBg="1"/>
      <p:bldP spid="27" grpId="0" animBg="1"/>
      <p:bldP spid="28" grpId="0"/>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0" y="1142984"/>
            <a:ext cx="9001156" cy="550072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19" name="TextBox 18"/>
          <p:cNvSpPr txBox="1"/>
          <p:nvPr/>
        </p:nvSpPr>
        <p:spPr>
          <a:xfrm>
            <a:off x="467544" y="1796155"/>
            <a:ext cx="4685444" cy="4379212"/>
          </a:xfrm>
          <a:prstGeom prst="rect">
            <a:avLst/>
          </a:prstGeom>
          <a:noFill/>
        </p:spPr>
        <p:txBody>
          <a:bodyPr wrap="square" rtlCol="0">
            <a:spAutoFit/>
          </a:bodyPr>
          <a:lstStyle/>
          <a:p>
            <a:pPr>
              <a:lnSpc>
                <a:spcPct val="130000"/>
              </a:lnSpc>
            </a:pPr>
            <a:r>
              <a:rPr lang="zh-CN" altLang="en-US" sz="2400" dirty="0" smtClean="0">
                <a:latin typeface="华文楷体" pitchFamily="2" charset="-122"/>
                <a:ea typeface="华文楷体" pitchFamily="2" charset="-122"/>
                <a:cs typeface="Arial" pitchFamily="34" charset="0"/>
              </a:rPr>
              <a:t>尽管我也会感到害怕，对我们的关系</a:t>
            </a:r>
            <a:r>
              <a:rPr lang="zh-CN" altLang="en-US" sz="2400" b="1" dirty="0" smtClean="0">
                <a:solidFill>
                  <a:srgbClr val="FF6600"/>
                </a:solidFill>
                <a:latin typeface="华文楷体" pitchFamily="2" charset="-122"/>
                <a:ea typeface="华文楷体" pitchFamily="2" charset="-122"/>
                <a:cs typeface="Arial" pitchFamily="34" charset="0"/>
              </a:rPr>
              <a:t>持悲观态度</a:t>
            </a:r>
            <a:r>
              <a:rPr lang="zh-CN" altLang="en-US" sz="2400" dirty="0" smtClean="0">
                <a:latin typeface="华文楷体" pitchFamily="2" charset="-122"/>
                <a:ea typeface="华文楷体" pitchFamily="2" charset="-122"/>
                <a:cs typeface="Arial" pitchFamily="34" charset="0"/>
              </a:rPr>
              <a:t>，尽管我们经历了</a:t>
            </a:r>
            <a:r>
              <a:rPr lang="zh-CN" altLang="en-US" sz="2400" b="1" dirty="0" smtClean="0">
                <a:solidFill>
                  <a:srgbClr val="FF6600"/>
                </a:solidFill>
                <a:latin typeface="华文楷体" pitchFamily="2" charset="-122"/>
                <a:ea typeface="华文楷体" pitchFamily="2" charset="-122"/>
                <a:cs typeface="Arial" pitchFamily="34" charset="0"/>
              </a:rPr>
              <a:t>忠实的爱情之旅</a:t>
            </a:r>
            <a:r>
              <a:rPr lang="zh-CN" altLang="en-US" sz="2400" dirty="0" smtClean="0">
                <a:latin typeface="华文楷体" pitchFamily="2" charset="-122"/>
                <a:ea typeface="华文楷体" pitchFamily="2" charset="-122"/>
                <a:cs typeface="Arial" pitchFamily="34" charset="0"/>
              </a:rPr>
              <a:t>中的起起落落，但我意识到布奇</a:t>
            </a:r>
            <a:r>
              <a:rPr lang="zh-CN" altLang="en-US" sz="2400" b="1" dirty="0" smtClean="0">
                <a:solidFill>
                  <a:srgbClr val="FF6600"/>
                </a:solidFill>
                <a:latin typeface="华文楷体" pitchFamily="2" charset="-122"/>
                <a:ea typeface="华文楷体" pitchFamily="2" charset="-122"/>
                <a:cs typeface="Arial" pitchFamily="34" charset="0"/>
              </a:rPr>
              <a:t>骨子里</a:t>
            </a:r>
            <a:r>
              <a:rPr lang="zh-CN" altLang="en-US" sz="2400" dirty="0" smtClean="0">
                <a:latin typeface="华文楷体" pitchFamily="2" charset="-122"/>
                <a:ea typeface="华文楷体" pitchFamily="2" charset="-122"/>
                <a:cs typeface="Arial" pitchFamily="34" charset="0"/>
              </a:rPr>
              <a:t>是一个完美的绅士。最终我们</a:t>
            </a:r>
            <a:r>
              <a:rPr lang="zh-CN" altLang="en-US" sz="2400" b="1" dirty="0" smtClean="0">
                <a:solidFill>
                  <a:srgbClr val="FF6600"/>
                </a:solidFill>
                <a:latin typeface="华文楷体" pitchFamily="2" charset="-122"/>
                <a:ea typeface="华文楷体" pitchFamily="2" charset="-122"/>
                <a:cs typeface="Arial" pitchFamily="34" charset="0"/>
              </a:rPr>
              <a:t>结了婚</a:t>
            </a:r>
            <a:r>
              <a:rPr lang="zh-CN" altLang="en-US" sz="2400" dirty="0" smtClean="0">
                <a:latin typeface="华文楷体" pitchFamily="2" charset="-122"/>
                <a:ea typeface="华文楷体" pitchFamily="2" charset="-122"/>
                <a:cs typeface="Arial" pitchFamily="34" charset="0"/>
              </a:rPr>
              <a:t>。</a:t>
            </a:r>
            <a:r>
              <a:rPr lang="zh-CN" altLang="en-US" sz="2400" b="1" dirty="0" smtClean="0">
                <a:solidFill>
                  <a:srgbClr val="FF6600"/>
                </a:solidFill>
                <a:latin typeface="华文楷体" pitchFamily="2" charset="-122"/>
                <a:ea typeface="华文楷体" pitchFamily="2" charset="-122"/>
                <a:cs typeface="Arial" pitchFamily="34" charset="0"/>
              </a:rPr>
              <a:t>事实证明</a:t>
            </a:r>
            <a:r>
              <a:rPr lang="zh-CN" altLang="en-US" sz="2400" dirty="0" smtClean="0">
                <a:latin typeface="华文楷体" pitchFamily="2" charset="-122"/>
                <a:ea typeface="华文楷体" pitchFamily="2" charset="-122"/>
                <a:cs typeface="Arial" pitchFamily="34" charset="0"/>
              </a:rPr>
              <a:t>它是一个永久，浪漫，有时又是疯狂的爱情故事。它从漫不经心的互相吸引</a:t>
            </a:r>
            <a:r>
              <a:rPr lang="zh-CN" altLang="en-US" sz="2400" b="1" dirty="0" smtClean="0">
                <a:solidFill>
                  <a:srgbClr val="FF6600"/>
                </a:solidFill>
                <a:latin typeface="华文楷体" pitchFamily="2" charset="-122"/>
                <a:ea typeface="华文楷体" pitchFamily="2" charset="-122"/>
                <a:cs typeface="Arial" pitchFamily="34" charset="0"/>
              </a:rPr>
              <a:t>开始</a:t>
            </a:r>
            <a:r>
              <a:rPr lang="zh-CN" altLang="en-US" sz="2400" dirty="0" smtClean="0">
                <a:latin typeface="华文楷体" pitchFamily="2" charset="-122"/>
                <a:ea typeface="华文楷体" pitchFamily="2" charset="-122"/>
                <a:cs typeface="Arial" pitchFamily="34" charset="0"/>
              </a:rPr>
              <a:t>，但最终却</a:t>
            </a:r>
            <a:r>
              <a:rPr lang="zh-CN" altLang="en-US" sz="2400" b="1" dirty="0" smtClean="0">
                <a:solidFill>
                  <a:srgbClr val="FF6600"/>
                </a:solidFill>
                <a:latin typeface="华文楷体" pitchFamily="2" charset="-122"/>
                <a:ea typeface="华文楷体" pitchFamily="2" charset="-122"/>
                <a:cs typeface="Arial" pitchFamily="34" charset="0"/>
              </a:rPr>
              <a:t>发展出</a:t>
            </a:r>
            <a:r>
              <a:rPr lang="zh-CN" altLang="en-US" sz="2400" dirty="0" smtClean="0">
                <a:latin typeface="华文楷体" pitchFamily="2" charset="-122"/>
                <a:ea typeface="华文楷体" pitchFamily="2" charset="-122"/>
                <a:cs typeface="Arial" pitchFamily="34" charset="0"/>
              </a:rPr>
              <a:t>成熟的爱情。</a:t>
            </a:r>
          </a:p>
        </p:txBody>
      </p:sp>
      <p:sp>
        <p:nvSpPr>
          <p:cNvPr id="2" name="线形标注 2(带强调线) 1"/>
          <p:cNvSpPr/>
          <p:nvPr/>
        </p:nvSpPr>
        <p:spPr>
          <a:xfrm rot="10800000">
            <a:off x="1223627" y="2735207"/>
            <a:ext cx="1420459" cy="45721"/>
          </a:xfrm>
          <a:prstGeom prst="accentCallout2">
            <a:avLst>
              <a:gd name="adj1" fmla="val 18750"/>
              <a:gd name="adj2" fmla="val -8333"/>
              <a:gd name="adj3" fmla="val 18750"/>
              <a:gd name="adj4" fmla="val -16667"/>
              <a:gd name="adj5" fmla="val 1031098"/>
              <a:gd name="adj6" fmla="val -181566"/>
            </a:avLst>
          </a:prstGeom>
          <a:solidFill>
            <a:srgbClr val="FF6600"/>
          </a:solidFill>
          <a:ln>
            <a:solidFill>
              <a:srgbClr val="FF66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TextBox 2"/>
          <p:cNvSpPr txBox="1"/>
          <p:nvPr/>
        </p:nvSpPr>
        <p:spPr>
          <a:xfrm>
            <a:off x="5181265" y="2046317"/>
            <a:ext cx="1962503" cy="640816"/>
          </a:xfrm>
          <a:prstGeom prst="rect">
            <a:avLst/>
          </a:prstGeom>
          <a:noFill/>
        </p:spPr>
        <p:txBody>
          <a:bodyPr wrap="square" rtlCol="0">
            <a:spAutoFit/>
          </a:bodyPr>
          <a:lstStyle/>
          <a:p>
            <a:pPr>
              <a:lnSpc>
                <a:spcPct val="80000"/>
              </a:lnSpc>
            </a:pPr>
            <a:r>
              <a:rPr lang="en-US" altLang="zh-CN" sz="2200" b="1" dirty="0" smtClean="0">
                <a:solidFill>
                  <a:srgbClr val="FF6600"/>
                </a:solidFill>
              </a:rPr>
              <a:t>be pessimistic about</a:t>
            </a:r>
            <a:endParaRPr lang="zh-CN" altLang="en-US" sz="2200" b="1" dirty="0">
              <a:solidFill>
                <a:srgbClr val="FF6600"/>
              </a:solidFill>
            </a:endParaRPr>
          </a:p>
        </p:txBody>
      </p:sp>
      <p:sp>
        <p:nvSpPr>
          <p:cNvPr id="17" name="TextBox 16"/>
          <p:cNvSpPr txBox="1"/>
          <p:nvPr/>
        </p:nvSpPr>
        <p:spPr>
          <a:xfrm>
            <a:off x="5201251" y="4659823"/>
            <a:ext cx="1942517" cy="430887"/>
          </a:xfrm>
          <a:prstGeom prst="rect">
            <a:avLst/>
          </a:prstGeom>
          <a:noFill/>
        </p:spPr>
        <p:txBody>
          <a:bodyPr wrap="square" rtlCol="0">
            <a:spAutoFit/>
          </a:bodyPr>
          <a:lstStyle/>
          <a:p>
            <a:r>
              <a:rPr lang="en-US" altLang="zh-CN" sz="2200" b="1" dirty="0" smtClean="0">
                <a:solidFill>
                  <a:srgbClr val="FF6600"/>
                </a:solidFill>
              </a:rPr>
              <a:t>commence</a:t>
            </a:r>
            <a:endParaRPr lang="zh-CN" altLang="en-US" sz="2200" b="1" dirty="0">
              <a:solidFill>
                <a:srgbClr val="FF6600"/>
              </a:solidFill>
            </a:endParaRPr>
          </a:p>
        </p:txBody>
      </p:sp>
      <p:sp>
        <p:nvSpPr>
          <p:cNvPr id="12" name="线形标注 2(带强调线) 11"/>
          <p:cNvSpPr/>
          <p:nvPr/>
        </p:nvSpPr>
        <p:spPr>
          <a:xfrm rot="10800000" flipV="1">
            <a:off x="2697642" y="3717031"/>
            <a:ext cx="938254" cy="45721"/>
          </a:xfrm>
          <a:prstGeom prst="accentCallout2">
            <a:avLst>
              <a:gd name="adj1" fmla="val 18750"/>
              <a:gd name="adj2" fmla="val -8333"/>
              <a:gd name="adj3" fmla="val 43142"/>
              <a:gd name="adj4" fmla="val -8474"/>
              <a:gd name="adj5" fmla="val -326546"/>
              <a:gd name="adj6" fmla="val -173190"/>
            </a:avLst>
          </a:prstGeom>
          <a:solidFill>
            <a:srgbClr val="FF6600"/>
          </a:solidFill>
          <a:ln>
            <a:solidFill>
              <a:srgbClr val="FF66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线形标注 2(带强调线) 12"/>
          <p:cNvSpPr/>
          <p:nvPr/>
        </p:nvSpPr>
        <p:spPr>
          <a:xfrm rot="10800000">
            <a:off x="3347864" y="4191957"/>
            <a:ext cx="828092" cy="45719"/>
          </a:xfrm>
          <a:prstGeom prst="accentCallout2">
            <a:avLst>
              <a:gd name="adj1" fmla="val 18750"/>
              <a:gd name="adj2" fmla="val -8333"/>
              <a:gd name="adj3" fmla="val 18750"/>
              <a:gd name="adj4" fmla="val -16667"/>
              <a:gd name="adj5" fmla="val 652326"/>
              <a:gd name="adj6" fmla="val -132239"/>
            </a:avLst>
          </a:prstGeom>
          <a:solidFill>
            <a:srgbClr val="FF6600"/>
          </a:solidFill>
          <a:ln>
            <a:solidFill>
              <a:srgbClr val="FF66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线形标注 2(带强调线) 14"/>
          <p:cNvSpPr/>
          <p:nvPr/>
        </p:nvSpPr>
        <p:spPr>
          <a:xfrm rot="10800000" flipV="1">
            <a:off x="3057551" y="5612101"/>
            <a:ext cx="488964" cy="45719"/>
          </a:xfrm>
          <a:prstGeom prst="accentCallout2">
            <a:avLst>
              <a:gd name="adj1" fmla="val 18750"/>
              <a:gd name="adj2" fmla="val -8333"/>
              <a:gd name="adj3" fmla="val 18750"/>
              <a:gd name="adj4" fmla="val -16667"/>
              <a:gd name="adj5" fmla="val -1243389"/>
              <a:gd name="adj6" fmla="val -358423"/>
            </a:avLst>
          </a:prstGeom>
          <a:solidFill>
            <a:srgbClr val="FF6600"/>
          </a:solidFill>
          <a:ln>
            <a:solidFill>
              <a:srgbClr val="FF66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线形标注 2(带强调线) 15"/>
          <p:cNvSpPr/>
          <p:nvPr/>
        </p:nvSpPr>
        <p:spPr>
          <a:xfrm rot="10800000">
            <a:off x="611560" y="4669163"/>
            <a:ext cx="844396" cy="45719"/>
          </a:xfrm>
          <a:prstGeom prst="accentCallout2">
            <a:avLst>
              <a:gd name="adj1" fmla="val 18750"/>
              <a:gd name="adj2" fmla="val -8333"/>
              <a:gd name="adj3" fmla="val 18750"/>
              <a:gd name="adj4" fmla="val -16667"/>
              <a:gd name="adj5" fmla="val 785197"/>
              <a:gd name="adj6" fmla="val -455538"/>
            </a:avLst>
          </a:prstGeom>
          <a:solidFill>
            <a:srgbClr val="FF6600"/>
          </a:solidFill>
          <a:ln>
            <a:solidFill>
              <a:srgbClr val="FF66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TextBox 17"/>
          <p:cNvSpPr txBox="1"/>
          <p:nvPr/>
        </p:nvSpPr>
        <p:spPr>
          <a:xfrm>
            <a:off x="5162768" y="3286145"/>
            <a:ext cx="1929512" cy="430887"/>
          </a:xfrm>
          <a:prstGeom prst="rect">
            <a:avLst/>
          </a:prstGeom>
          <a:noFill/>
        </p:spPr>
        <p:txBody>
          <a:bodyPr wrap="square" rtlCol="0">
            <a:spAutoFit/>
          </a:bodyPr>
          <a:lstStyle/>
          <a:p>
            <a:r>
              <a:rPr lang="en-US" altLang="zh-CN" sz="2200" b="1" dirty="0" smtClean="0">
                <a:solidFill>
                  <a:srgbClr val="FF6600"/>
                </a:solidFill>
              </a:rPr>
              <a:t>at his core</a:t>
            </a:r>
            <a:endParaRPr lang="zh-CN" altLang="en-US" sz="2200" b="1" dirty="0">
              <a:solidFill>
                <a:srgbClr val="FF6600"/>
              </a:solidFill>
            </a:endParaRPr>
          </a:p>
        </p:txBody>
      </p:sp>
      <p:sp>
        <p:nvSpPr>
          <p:cNvPr id="20" name="TextBox 19"/>
          <p:cNvSpPr txBox="1"/>
          <p:nvPr/>
        </p:nvSpPr>
        <p:spPr>
          <a:xfrm>
            <a:off x="5204490" y="3718193"/>
            <a:ext cx="1959798" cy="430887"/>
          </a:xfrm>
          <a:prstGeom prst="rect">
            <a:avLst/>
          </a:prstGeom>
          <a:noFill/>
        </p:spPr>
        <p:txBody>
          <a:bodyPr wrap="square" rtlCol="0">
            <a:spAutoFit/>
          </a:bodyPr>
          <a:lstStyle/>
          <a:p>
            <a:r>
              <a:rPr lang="en-US" altLang="zh-CN" sz="2200" b="1" dirty="0" smtClean="0">
                <a:solidFill>
                  <a:srgbClr val="FF6600"/>
                </a:solidFill>
              </a:rPr>
              <a:t>tie the knot</a:t>
            </a:r>
            <a:endParaRPr lang="zh-CN" altLang="en-US" sz="2200" b="1" dirty="0">
              <a:solidFill>
                <a:srgbClr val="FF6600"/>
              </a:solidFill>
            </a:endParaRPr>
          </a:p>
        </p:txBody>
      </p:sp>
      <p:sp>
        <p:nvSpPr>
          <p:cNvPr id="21" name="TextBox 20"/>
          <p:cNvSpPr txBox="1"/>
          <p:nvPr/>
        </p:nvSpPr>
        <p:spPr>
          <a:xfrm>
            <a:off x="5206130" y="4069683"/>
            <a:ext cx="2723456" cy="430887"/>
          </a:xfrm>
          <a:prstGeom prst="rect">
            <a:avLst/>
          </a:prstGeom>
          <a:noFill/>
        </p:spPr>
        <p:txBody>
          <a:bodyPr wrap="square" rtlCol="0">
            <a:spAutoFit/>
          </a:bodyPr>
          <a:lstStyle/>
          <a:p>
            <a:r>
              <a:rPr lang="en-US" altLang="zh-CN" sz="2200" b="1" dirty="0" smtClean="0">
                <a:solidFill>
                  <a:srgbClr val="FF6600"/>
                </a:solidFill>
              </a:rPr>
              <a:t>turn out</a:t>
            </a:r>
            <a:endParaRPr lang="zh-CN" altLang="en-US" sz="2200" b="1" dirty="0">
              <a:solidFill>
                <a:srgbClr val="FF6600"/>
              </a:solidFill>
            </a:endParaRPr>
          </a:p>
        </p:txBody>
      </p:sp>
      <p:sp>
        <p:nvSpPr>
          <p:cNvPr id="22" name="右箭头 21">
            <a:hlinkClick r:id="" action="ppaction://hlinkshowjump?jump=nextslide"/>
          </p:cNvPr>
          <p:cNvSpPr/>
          <p:nvPr/>
        </p:nvSpPr>
        <p:spPr>
          <a:xfrm>
            <a:off x="3057552" y="5995638"/>
            <a:ext cx="1800200" cy="648072"/>
          </a:xfrm>
          <a:prstGeom prst="rightArrow">
            <a:avLst/>
          </a:prstGeom>
          <a:solidFill>
            <a:schemeClr val="bg1"/>
          </a:solid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ln>
                  <a:solidFill>
                    <a:schemeClr val="tx1"/>
                  </a:solidFill>
                </a:ln>
                <a:solidFill>
                  <a:schemeClr val="tx1"/>
                </a:solidFill>
                <a:effectLst/>
              </a:rPr>
              <a:t>Samples</a:t>
            </a:r>
            <a:endParaRPr lang="zh-CN" altLang="en-US" sz="1600" dirty="0">
              <a:ln>
                <a:solidFill>
                  <a:schemeClr val="tx1"/>
                </a:solidFill>
              </a:ln>
              <a:solidFill>
                <a:schemeClr val="tx1"/>
              </a:solidFill>
              <a:effectLst/>
            </a:endParaRPr>
          </a:p>
        </p:txBody>
      </p:sp>
      <p:sp>
        <p:nvSpPr>
          <p:cNvPr id="24" name="线形标注 2(带强调线) 12"/>
          <p:cNvSpPr/>
          <p:nvPr/>
        </p:nvSpPr>
        <p:spPr>
          <a:xfrm rot="10800000" flipV="1">
            <a:off x="4572001" y="4169095"/>
            <a:ext cx="305817" cy="68581"/>
          </a:xfrm>
          <a:prstGeom prst="mathMinus">
            <a:avLst/>
          </a:prstGeom>
          <a:solidFill>
            <a:srgbClr val="FF6600"/>
          </a:solidFill>
          <a:ln w="38100">
            <a:solidFill>
              <a:srgbClr val="FF66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线形标注 2(带强调线) 14"/>
          <p:cNvSpPr/>
          <p:nvPr/>
        </p:nvSpPr>
        <p:spPr>
          <a:xfrm rot="10800000" flipV="1">
            <a:off x="899592" y="6119585"/>
            <a:ext cx="800846" cy="45719"/>
          </a:xfrm>
          <a:prstGeom prst="accentCallout2">
            <a:avLst>
              <a:gd name="adj1" fmla="val 18750"/>
              <a:gd name="adj2" fmla="val -8333"/>
              <a:gd name="adj3" fmla="val 18750"/>
              <a:gd name="adj4" fmla="val -16667"/>
              <a:gd name="adj5" fmla="val -1074709"/>
              <a:gd name="adj6" fmla="val -445089"/>
            </a:avLst>
          </a:prstGeom>
          <a:solidFill>
            <a:srgbClr val="FF6600"/>
          </a:solidFill>
          <a:ln>
            <a:solidFill>
              <a:srgbClr val="FF66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TextBox 28"/>
          <p:cNvSpPr txBox="1"/>
          <p:nvPr/>
        </p:nvSpPr>
        <p:spPr>
          <a:xfrm>
            <a:off x="5148064" y="5302369"/>
            <a:ext cx="1942517" cy="430887"/>
          </a:xfrm>
          <a:prstGeom prst="rect">
            <a:avLst/>
          </a:prstGeom>
          <a:noFill/>
        </p:spPr>
        <p:txBody>
          <a:bodyPr wrap="square" rtlCol="0">
            <a:spAutoFit/>
          </a:bodyPr>
          <a:lstStyle/>
          <a:p>
            <a:r>
              <a:rPr lang="en-US" altLang="zh-CN" sz="2200" b="1" dirty="0" smtClean="0">
                <a:solidFill>
                  <a:srgbClr val="FF6600"/>
                </a:solidFill>
              </a:rPr>
              <a:t>bloom into</a:t>
            </a:r>
            <a:endParaRPr lang="zh-CN" altLang="en-US" sz="2200" b="1" dirty="0">
              <a:solidFill>
                <a:srgbClr val="FF6600"/>
              </a:solidFill>
            </a:endParaRPr>
          </a:p>
        </p:txBody>
      </p:sp>
      <p:sp>
        <p:nvSpPr>
          <p:cNvPr id="30" name="线形标注 2(带强调线) 1"/>
          <p:cNvSpPr/>
          <p:nvPr/>
        </p:nvSpPr>
        <p:spPr>
          <a:xfrm rot="10800000">
            <a:off x="899592" y="3212975"/>
            <a:ext cx="2016224" cy="45721"/>
          </a:xfrm>
          <a:prstGeom prst="accentCallout2">
            <a:avLst>
              <a:gd name="adj1" fmla="val 18750"/>
              <a:gd name="adj2" fmla="val -8333"/>
              <a:gd name="adj3" fmla="val 18750"/>
              <a:gd name="adj4" fmla="val -16667"/>
              <a:gd name="adj5" fmla="val 741946"/>
              <a:gd name="adj6" fmla="val -115997"/>
            </a:avLst>
          </a:prstGeom>
          <a:solidFill>
            <a:srgbClr val="FF6600"/>
          </a:solidFill>
          <a:ln>
            <a:solidFill>
              <a:srgbClr val="FF66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TextBox 30"/>
          <p:cNvSpPr txBox="1"/>
          <p:nvPr/>
        </p:nvSpPr>
        <p:spPr>
          <a:xfrm>
            <a:off x="5181115" y="2716176"/>
            <a:ext cx="2127189" cy="640816"/>
          </a:xfrm>
          <a:prstGeom prst="rect">
            <a:avLst/>
          </a:prstGeom>
          <a:noFill/>
        </p:spPr>
        <p:txBody>
          <a:bodyPr wrap="square" rtlCol="0">
            <a:spAutoFit/>
          </a:bodyPr>
          <a:lstStyle/>
          <a:p>
            <a:pPr>
              <a:lnSpc>
                <a:spcPct val="80000"/>
              </a:lnSpc>
            </a:pPr>
            <a:r>
              <a:rPr lang="en-US" altLang="zh-CN" sz="2200" b="1" dirty="0" smtClean="0">
                <a:solidFill>
                  <a:srgbClr val="FF6600"/>
                </a:solidFill>
              </a:rPr>
              <a:t>faithful journey of love</a:t>
            </a:r>
            <a:endParaRPr lang="zh-CN" altLang="en-US" sz="2200" b="1" dirty="0">
              <a:solidFill>
                <a:srgbClr val="FF6600"/>
              </a:solidFill>
            </a:endParaRPr>
          </a:p>
        </p:txBody>
      </p:sp>
      <p:grpSp>
        <p:nvGrpSpPr>
          <p:cNvPr id="23" name="组合 5"/>
          <p:cNvGrpSpPr>
            <a:grpSpLocks/>
          </p:cNvGrpSpPr>
          <p:nvPr/>
        </p:nvGrpSpPr>
        <p:grpSpPr bwMode="auto">
          <a:xfrm>
            <a:off x="0" y="-26988"/>
            <a:ext cx="4379913" cy="1152526"/>
            <a:chOff x="-33" y="-27383"/>
            <a:chExt cx="4379963" cy="1152127"/>
          </a:xfrm>
        </p:grpSpPr>
        <p:pic>
          <p:nvPicPr>
            <p:cNvPr id="32" name="Picture 2"/>
            <p:cNvPicPr>
              <a:picLocks noChangeAspect="1" noChangeArrowheads="1"/>
            </p:cNvPicPr>
            <p:nvPr/>
          </p:nvPicPr>
          <p:blipFill>
            <a:blip r:embed="rId4">
              <a:extLst>
                <a:ext uri="{28A0092B-C50C-407E-A947-70E740481C1C}">
                  <a14:useLocalDpi xmlns="" xmlns:a14="http://schemas.microsoft.com/office/drawing/2010/main" val="0"/>
                </a:ext>
              </a:extLst>
            </a:blip>
            <a:srcRect/>
            <a:stretch>
              <a:fillRect/>
            </a:stretch>
          </p:blipFill>
          <p:spPr bwMode="auto">
            <a:xfrm rot="10800000">
              <a:off x="-33" y="-27383"/>
              <a:ext cx="4379963" cy="115212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33" name="TextBox 32"/>
            <p:cNvSpPr txBox="1"/>
            <p:nvPr/>
          </p:nvSpPr>
          <p:spPr>
            <a:xfrm>
              <a:off x="50768" y="459811"/>
              <a:ext cx="3603666" cy="430064"/>
            </a:xfrm>
            <a:prstGeom prst="rect">
              <a:avLst/>
            </a:prstGeom>
            <a:noFill/>
          </p:spPr>
          <p:txBody>
            <a:bodyPr>
              <a:spAutoFit/>
            </a:bodyPr>
            <a:lstStyle/>
            <a:p>
              <a:pPr>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rPr>
                <a:t>Paragraph translation</a:t>
              </a:r>
            </a:p>
          </p:txBody>
        </p:sp>
      </p:grpSp>
    </p:spTree>
    <p:extLst>
      <p:ext uri="{BB962C8B-B14F-4D97-AF65-F5344CB8AC3E}">
        <p14:creationId xmlns="" xmlns:p14="http://schemas.microsoft.com/office/powerpoint/2010/main" val="3723329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blinds(horizontal)">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blinds(horizontal)">
                                      <p:cBhvr>
                                        <p:cTn id="15" dur="500"/>
                                        <p:tgtEl>
                                          <p:spTgt spid="30"/>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31"/>
                                        </p:tgtEl>
                                        <p:attrNameLst>
                                          <p:attrName>style.visibility</p:attrName>
                                        </p:attrNameLst>
                                      </p:cBhvr>
                                      <p:to>
                                        <p:strVal val="visible"/>
                                      </p:to>
                                    </p:set>
                                    <p:animEffect transition="in" filter="blinds(horizontal)">
                                      <p:cBhvr>
                                        <p:cTn id="18" dur="500"/>
                                        <p:tgtEl>
                                          <p:spTgt spid="31"/>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blinds(horizontal)">
                                      <p:cBhvr>
                                        <p:cTn id="23" dur="500"/>
                                        <p:tgtEl>
                                          <p:spTgt spid="12"/>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blinds(horizontal)">
                                      <p:cBhvr>
                                        <p:cTn id="26" dur="500"/>
                                        <p:tgtEl>
                                          <p:spTgt spid="18"/>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blinds(horizontal)">
                                      <p:cBhvr>
                                        <p:cTn id="31" dur="500"/>
                                        <p:tgtEl>
                                          <p:spTgt spid="13"/>
                                        </p:tgtEl>
                                      </p:cBhvr>
                                    </p:animEffect>
                                  </p:childTnLst>
                                </p:cTn>
                              </p:par>
                              <p:par>
                                <p:cTn id="32" presetID="3" presetClass="entr" presetSubtype="10" fill="hold" grpId="0" nodeType="with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blinds(horizontal)">
                                      <p:cBhvr>
                                        <p:cTn id="34" dur="500"/>
                                        <p:tgtEl>
                                          <p:spTgt spid="20"/>
                                        </p:tgtEl>
                                      </p:cBhvr>
                                    </p:animEffect>
                                  </p:childTnLst>
                                </p:cTn>
                              </p:par>
                            </p:childTnLst>
                          </p:cTn>
                        </p:par>
                      </p:childTnLst>
                    </p:cTn>
                  </p:par>
                  <p:par>
                    <p:cTn id="35" fill="hold">
                      <p:stCondLst>
                        <p:cond delay="indefinite"/>
                      </p:stCondLst>
                      <p:childTnLst>
                        <p:par>
                          <p:cTn id="36" fill="hold">
                            <p:stCondLst>
                              <p:cond delay="0"/>
                            </p:stCondLst>
                            <p:childTnLst>
                              <p:par>
                                <p:cTn id="37" presetID="3" presetClass="entr" presetSubtype="10" fill="hold" grpId="0" nodeType="clickEffect">
                                  <p:stCondLst>
                                    <p:cond delay="0"/>
                                  </p:stCondLst>
                                  <p:childTnLst>
                                    <p:set>
                                      <p:cBhvr>
                                        <p:cTn id="38" dur="1" fill="hold">
                                          <p:stCondLst>
                                            <p:cond delay="0"/>
                                          </p:stCondLst>
                                        </p:cTn>
                                        <p:tgtEl>
                                          <p:spTgt spid="24"/>
                                        </p:tgtEl>
                                        <p:attrNameLst>
                                          <p:attrName>style.visibility</p:attrName>
                                        </p:attrNameLst>
                                      </p:cBhvr>
                                      <p:to>
                                        <p:strVal val="visible"/>
                                      </p:to>
                                    </p:set>
                                    <p:animEffect transition="in" filter="blinds(horizontal)">
                                      <p:cBhvr>
                                        <p:cTn id="39" dur="500"/>
                                        <p:tgtEl>
                                          <p:spTgt spid="24"/>
                                        </p:tgtEl>
                                      </p:cBhvr>
                                    </p:animEffect>
                                  </p:childTnLst>
                                </p:cTn>
                              </p:par>
                            </p:childTnLst>
                          </p:cTn>
                        </p:par>
                        <p:par>
                          <p:cTn id="40" fill="hold">
                            <p:stCondLst>
                              <p:cond delay="500"/>
                            </p:stCondLst>
                            <p:childTnLst>
                              <p:par>
                                <p:cTn id="41" presetID="3" presetClass="entr" presetSubtype="10" fill="hold" grpId="0" nodeType="after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blinds(horizontal)">
                                      <p:cBhvr>
                                        <p:cTn id="43" dur="500"/>
                                        <p:tgtEl>
                                          <p:spTgt spid="16"/>
                                        </p:tgtEl>
                                      </p:cBhvr>
                                    </p:animEffect>
                                  </p:childTnLst>
                                </p:cTn>
                              </p:par>
                              <p:par>
                                <p:cTn id="44" presetID="3" presetClass="entr" presetSubtype="10" fill="hold" grpId="0" nodeType="withEffect">
                                  <p:stCondLst>
                                    <p:cond delay="0"/>
                                  </p:stCondLst>
                                  <p:childTnLst>
                                    <p:set>
                                      <p:cBhvr>
                                        <p:cTn id="45" dur="1" fill="hold">
                                          <p:stCondLst>
                                            <p:cond delay="0"/>
                                          </p:stCondLst>
                                        </p:cTn>
                                        <p:tgtEl>
                                          <p:spTgt spid="21"/>
                                        </p:tgtEl>
                                        <p:attrNameLst>
                                          <p:attrName>style.visibility</p:attrName>
                                        </p:attrNameLst>
                                      </p:cBhvr>
                                      <p:to>
                                        <p:strVal val="visible"/>
                                      </p:to>
                                    </p:set>
                                    <p:animEffect transition="in" filter="blinds(horizontal)">
                                      <p:cBhvr>
                                        <p:cTn id="46" dur="500"/>
                                        <p:tgtEl>
                                          <p:spTgt spid="21"/>
                                        </p:tgtEl>
                                      </p:cBhvr>
                                    </p:animEffect>
                                  </p:childTnLst>
                                </p:cTn>
                              </p:par>
                            </p:childTnLst>
                          </p:cTn>
                        </p:par>
                      </p:childTnLst>
                    </p:cTn>
                  </p:par>
                  <p:par>
                    <p:cTn id="47" fill="hold">
                      <p:stCondLst>
                        <p:cond delay="indefinite"/>
                      </p:stCondLst>
                      <p:childTnLst>
                        <p:par>
                          <p:cTn id="48" fill="hold">
                            <p:stCondLst>
                              <p:cond delay="0"/>
                            </p:stCondLst>
                            <p:childTnLst>
                              <p:par>
                                <p:cTn id="49" presetID="3" presetClass="entr" presetSubtype="10" fill="hold" grpId="0" nodeType="clickEffect">
                                  <p:stCondLst>
                                    <p:cond delay="0"/>
                                  </p:stCondLst>
                                  <p:childTnLst>
                                    <p:set>
                                      <p:cBhvr>
                                        <p:cTn id="50" dur="1" fill="hold">
                                          <p:stCondLst>
                                            <p:cond delay="0"/>
                                          </p:stCondLst>
                                        </p:cTn>
                                        <p:tgtEl>
                                          <p:spTgt spid="15"/>
                                        </p:tgtEl>
                                        <p:attrNameLst>
                                          <p:attrName>style.visibility</p:attrName>
                                        </p:attrNameLst>
                                      </p:cBhvr>
                                      <p:to>
                                        <p:strVal val="visible"/>
                                      </p:to>
                                    </p:set>
                                    <p:animEffect transition="in" filter="blinds(horizontal)">
                                      <p:cBhvr>
                                        <p:cTn id="51" dur="500"/>
                                        <p:tgtEl>
                                          <p:spTgt spid="15"/>
                                        </p:tgtEl>
                                      </p:cBhvr>
                                    </p:animEffect>
                                  </p:childTnLst>
                                </p:cTn>
                              </p:par>
                              <p:par>
                                <p:cTn id="52" presetID="3" presetClass="entr" presetSubtype="10" fill="hold" grpId="0" nodeType="withEffect">
                                  <p:stCondLst>
                                    <p:cond delay="0"/>
                                  </p:stCondLst>
                                  <p:childTnLst>
                                    <p:set>
                                      <p:cBhvr>
                                        <p:cTn id="53" dur="1" fill="hold">
                                          <p:stCondLst>
                                            <p:cond delay="0"/>
                                          </p:stCondLst>
                                        </p:cTn>
                                        <p:tgtEl>
                                          <p:spTgt spid="17"/>
                                        </p:tgtEl>
                                        <p:attrNameLst>
                                          <p:attrName>style.visibility</p:attrName>
                                        </p:attrNameLst>
                                      </p:cBhvr>
                                      <p:to>
                                        <p:strVal val="visible"/>
                                      </p:to>
                                    </p:set>
                                    <p:animEffect transition="in" filter="blinds(horizontal)">
                                      <p:cBhvr>
                                        <p:cTn id="54" dur="500"/>
                                        <p:tgtEl>
                                          <p:spTgt spid="17"/>
                                        </p:tgtEl>
                                      </p:cBhvr>
                                    </p:animEffect>
                                  </p:childTnLst>
                                </p:cTn>
                              </p:par>
                            </p:childTnLst>
                          </p:cTn>
                        </p:par>
                      </p:childTnLst>
                    </p:cTn>
                  </p:par>
                  <p:par>
                    <p:cTn id="55" fill="hold">
                      <p:stCondLst>
                        <p:cond delay="indefinite"/>
                      </p:stCondLst>
                      <p:childTnLst>
                        <p:par>
                          <p:cTn id="56" fill="hold">
                            <p:stCondLst>
                              <p:cond delay="0"/>
                            </p:stCondLst>
                            <p:childTnLst>
                              <p:par>
                                <p:cTn id="57" presetID="3" presetClass="entr" presetSubtype="10" fill="hold" grpId="0" nodeType="clickEffect">
                                  <p:stCondLst>
                                    <p:cond delay="0"/>
                                  </p:stCondLst>
                                  <p:childTnLst>
                                    <p:set>
                                      <p:cBhvr>
                                        <p:cTn id="58" dur="1" fill="hold">
                                          <p:stCondLst>
                                            <p:cond delay="0"/>
                                          </p:stCondLst>
                                        </p:cTn>
                                        <p:tgtEl>
                                          <p:spTgt spid="25"/>
                                        </p:tgtEl>
                                        <p:attrNameLst>
                                          <p:attrName>style.visibility</p:attrName>
                                        </p:attrNameLst>
                                      </p:cBhvr>
                                      <p:to>
                                        <p:strVal val="visible"/>
                                      </p:to>
                                    </p:set>
                                    <p:animEffect transition="in" filter="blinds(horizontal)">
                                      <p:cBhvr>
                                        <p:cTn id="59" dur="500"/>
                                        <p:tgtEl>
                                          <p:spTgt spid="25"/>
                                        </p:tgtEl>
                                      </p:cBhvr>
                                    </p:animEffect>
                                  </p:childTnLst>
                                </p:cTn>
                              </p:par>
                              <p:par>
                                <p:cTn id="60" presetID="3" presetClass="entr" presetSubtype="10" fill="hold" grpId="0" nodeType="withEffect">
                                  <p:stCondLst>
                                    <p:cond delay="0"/>
                                  </p:stCondLst>
                                  <p:childTnLst>
                                    <p:set>
                                      <p:cBhvr>
                                        <p:cTn id="61" dur="1" fill="hold">
                                          <p:stCondLst>
                                            <p:cond delay="0"/>
                                          </p:stCondLst>
                                        </p:cTn>
                                        <p:tgtEl>
                                          <p:spTgt spid="29"/>
                                        </p:tgtEl>
                                        <p:attrNameLst>
                                          <p:attrName>style.visibility</p:attrName>
                                        </p:attrNameLst>
                                      </p:cBhvr>
                                      <p:to>
                                        <p:strVal val="visible"/>
                                      </p:to>
                                    </p:set>
                                    <p:animEffect transition="in" filter="blinds(horizontal)">
                                      <p:cBhvr>
                                        <p:cTn id="62" dur="500"/>
                                        <p:tgtEl>
                                          <p:spTgt spid="29"/>
                                        </p:tgtEl>
                                      </p:cBhvr>
                                    </p:animEffec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17" grpId="0"/>
      <p:bldP spid="12" grpId="0" animBg="1"/>
      <p:bldP spid="13" grpId="0" animBg="1"/>
      <p:bldP spid="15" grpId="0" animBg="1"/>
      <p:bldP spid="16" grpId="0" animBg="1"/>
      <p:bldP spid="18" grpId="0"/>
      <p:bldP spid="20" grpId="0"/>
      <p:bldP spid="21" grpId="0"/>
      <p:bldP spid="22" grpId="0" animBg="1"/>
      <p:bldP spid="24" grpId="0" animBg="1"/>
      <p:bldP spid="25" grpId="0" animBg="1"/>
      <p:bldP spid="29" grpId="0"/>
      <p:bldP spid="30" grpId="0" animBg="1"/>
      <p:bldP spid="31" grpId="0"/>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0" y="785794"/>
            <a:ext cx="8834438" cy="585471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22" name="TextBox 21"/>
          <p:cNvSpPr txBox="1"/>
          <p:nvPr/>
        </p:nvSpPr>
        <p:spPr>
          <a:xfrm>
            <a:off x="285720" y="1428736"/>
            <a:ext cx="6704032" cy="4832092"/>
          </a:xfrm>
          <a:prstGeom prst="rect">
            <a:avLst/>
          </a:prstGeom>
          <a:noFill/>
        </p:spPr>
        <p:txBody>
          <a:bodyPr wrap="square" rtlCol="0">
            <a:spAutoFit/>
          </a:bodyPr>
          <a:lstStyle/>
          <a:p>
            <a:r>
              <a:rPr lang="en-US" altLang="zh-CN" sz="2200" dirty="0" smtClean="0">
                <a:latin typeface="Helvetica" pitchFamily="34" charset="0"/>
                <a:ea typeface="Cambria Math" pitchFamily="18" charset="0"/>
                <a:cs typeface="Arial" pitchFamily="34" charset="0"/>
              </a:rPr>
              <a:t>My two daughters believe that their father and I had a classic fairytale romance </a:t>
            </a:r>
            <a:r>
              <a:rPr lang="en-US" altLang="zh-CN" sz="2200" dirty="0" smtClean="0">
                <a:solidFill>
                  <a:srgbClr val="FF6600"/>
                </a:solidFill>
                <a:latin typeface="Helvetica" pitchFamily="34" charset="0"/>
                <a:ea typeface="Cambria Math" pitchFamily="18" charset="0"/>
                <a:cs typeface="Arial" pitchFamily="34" charset="0"/>
              </a:rPr>
              <a:t>heading for </a:t>
            </a:r>
            <a:r>
              <a:rPr lang="en-US" altLang="zh-CN" sz="2200" dirty="0" smtClean="0">
                <a:latin typeface="Helvetica" pitchFamily="34" charset="0"/>
                <a:ea typeface="Cambria Math" pitchFamily="18" charset="0"/>
                <a:cs typeface="Arial" pitchFamily="34" charset="0"/>
              </a:rPr>
              <a:t>marriage </a:t>
            </a:r>
            <a:r>
              <a:rPr lang="en-US" altLang="zh-CN" sz="2200" dirty="0" smtClean="0">
                <a:solidFill>
                  <a:srgbClr val="FF6600"/>
                </a:solidFill>
                <a:latin typeface="Helvetica" pitchFamily="34" charset="0"/>
                <a:ea typeface="Cambria Math" pitchFamily="18" charset="0"/>
                <a:cs typeface="Arial" pitchFamily="34" charset="0"/>
              </a:rPr>
              <a:t>from the outset</a:t>
            </a:r>
            <a:r>
              <a:rPr lang="en-US" altLang="zh-CN" sz="2200" dirty="0" smtClean="0">
                <a:latin typeface="Helvetica" pitchFamily="34" charset="0"/>
                <a:ea typeface="Cambria Math" pitchFamily="18" charset="0"/>
                <a:cs typeface="Arial" pitchFamily="34" charset="0"/>
              </a:rPr>
              <a:t>. Actually, it is not completely true. At the beginning, I dated Butch just to </a:t>
            </a:r>
            <a:r>
              <a:rPr lang="en-US" altLang="zh-CN" sz="2200" dirty="0" smtClean="0">
                <a:solidFill>
                  <a:srgbClr val="FF6600"/>
                </a:solidFill>
                <a:latin typeface="Helvetica" pitchFamily="34" charset="0"/>
                <a:ea typeface="Cambria Math" pitchFamily="18" charset="0"/>
                <a:cs typeface="Arial" pitchFamily="34" charset="0"/>
              </a:rPr>
              <a:t>have fun</a:t>
            </a:r>
            <a:r>
              <a:rPr lang="en-US" altLang="zh-CN" sz="2200" dirty="0" smtClean="0">
                <a:latin typeface="Helvetica" pitchFamily="34" charset="0"/>
                <a:ea typeface="Cambria Math" pitchFamily="18" charset="0"/>
                <a:cs typeface="Arial" pitchFamily="34" charset="0"/>
              </a:rPr>
              <a:t>. However, with time going by, I started to </a:t>
            </a:r>
            <a:r>
              <a:rPr lang="en-US" altLang="zh-CN" sz="2200" dirty="0" smtClean="0">
                <a:solidFill>
                  <a:srgbClr val="FF6600"/>
                </a:solidFill>
                <a:latin typeface="Helvetica" pitchFamily="34" charset="0"/>
                <a:ea typeface="Cambria Math" pitchFamily="18" charset="0"/>
                <a:cs typeface="Arial" pitchFamily="34" charset="0"/>
              </a:rPr>
              <a:t>fall in love </a:t>
            </a:r>
            <a:r>
              <a:rPr lang="en-US" altLang="zh-CN" sz="2200" dirty="0" smtClean="0">
                <a:latin typeface="Helvetica" pitchFamily="34" charset="0"/>
                <a:ea typeface="Cambria Math" pitchFamily="18" charset="0"/>
                <a:cs typeface="Arial" pitchFamily="34" charset="0"/>
              </a:rPr>
              <a:t>because </a:t>
            </a:r>
            <a:r>
              <a:rPr lang="en-US" altLang="zh-CN" sz="2200" dirty="0" err="1" smtClean="0">
                <a:latin typeface="Helvetica" pitchFamily="34" charset="0"/>
                <a:ea typeface="Cambria Math" pitchFamily="18" charset="0"/>
                <a:cs typeface="Arial" pitchFamily="34" charset="0"/>
              </a:rPr>
              <a:t>Butch’s</a:t>
            </a:r>
            <a:r>
              <a:rPr lang="en-US" altLang="zh-CN" sz="2200" dirty="0" smtClean="0">
                <a:latin typeface="Helvetica" pitchFamily="34" charset="0"/>
                <a:ea typeface="Cambria Math" pitchFamily="18" charset="0"/>
                <a:cs typeface="Arial" pitchFamily="34" charset="0"/>
              </a:rPr>
              <a:t> “bad boy image” was </a:t>
            </a:r>
            <a:r>
              <a:rPr lang="en-US" altLang="zh-CN" sz="2200" dirty="0" smtClean="0">
                <a:solidFill>
                  <a:srgbClr val="FF6600"/>
                </a:solidFill>
                <a:latin typeface="Helvetica" pitchFamily="34" charset="0"/>
                <a:ea typeface="Cambria Math" pitchFamily="18" charset="0"/>
                <a:cs typeface="Arial" pitchFamily="34" charset="0"/>
              </a:rPr>
              <a:t>too tempting to resist</a:t>
            </a:r>
            <a:r>
              <a:rPr lang="en-US" altLang="zh-CN" sz="2200" dirty="0" smtClean="0">
                <a:latin typeface="Helvetica" pitchFamily="34" charset="0"/>
                <a:ea typeface="Cambria Math" pitchFamily="18" charset="0"/>
                <a:cs typeface="Arial" pitchFamily="34" charset="0"/>
              </a:rPr>
              <a:t>. Though I also felt scared and </a:t>
            </a:r>
            <a:r>
              <a:rPr lang="en-US" altLang="zh-CN" sz="2200" dirty="0" smtClean="0">
                <a:solidFill>
                  <a:srgbClr val="FF6600"/>
                </a:solidFill>
                <a:latin typeface="Helvetica" pitchFamily="34" charset="0"/>
                <a:ea typeface="Cambria Math" pitchFamily="18" charset="0"/>
                <a:cs typeface="Arial" pitchFamily="34" charset="0"/>
              </a:rPr>
              <a:t>pessimistic about </a:t>
            </a:r>
            <a:r>
              <a:rPr lang="en-US" altLang="zh-CN" sz="2200" dirty="0" smtClean="0">
                <a:latin typeface="Helvetica" pitchFamily="34" charset="0"/>
                <a:ea typeface="Cambria Math" pitchFamily="18" charset="0"/>
                <a:cs typeface="Arial" pitchFamily="34" charset="0"/>
              </a:rPr>
              <a:t>our relationship and we experienced ups and downs during our </a:t>
            </a:r>
            <a:r>
              <a:rPr lang="en-US" altLang="zh-CN" sz="2200" dirty="0" smtClean="0">
                <a:solidFill>
                  <a:srgbClr val="FF6600"/>
                </a:solidFill>
                <a:latin typeface="Helvetica" pitchFamily="34" charset="0"/>
                <a:ea typeface="Cambria Math" pitchFamily="18" charset="0"/>
                <a:cs typeface="Arial" pitchFamily="34" charset="0"/>
              </a:rPr>
              <a:t>faithful journey of love</a:t>
            </a:r>
            <a:r>
              <a:rPr lang="en-US" altLang="zh-CN" sz="2200" dirty="0" smtClean="0">
                <a:latin typeface="Helvetica" pitchFamily="34" charset="0"/>
                <a:ea typeface="Cambria Math" pitchFamily="18" charset="0"/>
                <a:cs typeface="Arial" pitchFamily="34" charset="0"/>
              </a:rPr>
              <a:t>, I realized that Butch was a perfect gentleman </a:t>
            </a:r>
            <a:r>
              <a:rPr lang="en-US" altLang="zh-CN" sz="2200" dirty="0" smtClean="0">
                <a:solidFill>
                  <a:srgbClr val="FF6600"/>
                </a:solidFill>
                <a:latin typeface="Helvetica" pitchFamily="34" charset="0"/>
                <a:ea typeface="Cambria Math" pitchFamily="18" charset="0"/>
                <a:cs typeface="Arial" pitchFamily="34" charset="0"/>
              </a:rPr>
              <a:t>at his core</a:t>
            </a:r>
            <a:r>
              <a:rPr lang="en-US" altLang="zh-CN" sz="2200" dirty="0" smtClean="0">
                <a:latin typeface="Helvetica" pitchFamily="34" charset="0"/>
                <a:ea typeface="Cambria Math" pitchFamily="18" charset="0"/>
                <a:cs typeface="Arial" pitchFamily="34" charset="0"/>
              </a:rPr>
              <a:t>. Eventually, we </a:t>
            </a:r>
            <a:r>
              <a:rPr lang="en-US" altLang="zh-CN" sz="2200" dirty="0" smtClean="0">
                <a:solidFill>
                  <a:srgbClr val="FF6600"/>
                </a:solidFill>
                <a:latin typeface="Helvetica" pitchFamily="34" charset="0"/>
                <a:ea typeface="Cambria Math" pitchFamily="18" charset="0"/>
                <a:cs typeface="Arial" pitchFamily="34" charset="0"/>
              </a:rPr>
              <a:t>tied the knot </a:t>
            </a:r>
            <a:r>
              <a:rPr lang="en-US" altLang="zh-CN" sz="2200" dirty="0" smtClean="0">
                <a:latin typeface="Helvetica" pitchFamily="34" charset="0"/>
                <a:ea typeface="Cambria Math" pitchFamily="18" charset="0"/>
                <a:cs typeface="Arial" pitchFamily="34" charset="0"/>
              </a:rPr>
              <a:t>and it </a:t>
            </a:r>
            <a:r>
              <a:rPr lang="en-US" altLang="zh-CN" sz="2200" dirty="0" smtClean="0">
                <a:solidFill>
                  <a:srgbClr val="FF6600"/>
                </a:solidFill>
                <a:latin typeface="Helvetica" pitchFamily="34" charset="0"/>
                <a:ea typeface="Cambria Math" pitchFamily="18" charset="0"/>
                <a:cs typeface="Arial" pitchFamily="34" charset="0"/>
              </a:rPr>
              <a:t>turned out </a:t>
            </a:r>
            <a:r>
              <a:rPr lang="en-US" altLang="zh-CN" sz="2200" dirty="0" smtClean="0">
                <a:latin typeface="Helvetica" pitchFamily="34" charset="0"/>
                <a:ea typeface="Cambria Math" pitchFamily="18" charset="0"/>
                <a:cs typeface="Arial" pitchFamily="34" charset="0"/>
              </a:rPr>
              <a:t>to be a long, romantic, sometimes crazy, love story. It </a:t>
            </a:r>
            <a:r>
              <a:rPr lang="en-US" altLang="zh-CN" sz="2200" dirty="0" smtClean="0">
                <a:solidFill>
                  <a:srgbClr val="FF6600"/>
                </a:solidFill>
                <a:latin typeface="Helvetica" pitchFamily="34" charset="0"/>
                <a:ea typeface="Cambria Math" pitchFamily="18" charset="0"/>
                <a:cs typeface="Arial" pitchFamily="34" charset="0"/>
              </a:rPr>
              <a:t>commenced </a:t>
            </a:r>
            <a:r>
              <a:rPr lang="en-US" altLang="zh-CN" sz="2200" dirty="0" smtClean="0">
                <a:latin typeface="Helvetica" pitchFamily="34" charset="0"/>
                <a:ea typeface="Cambria Math" pitchFamily="18" charset="0"/>
                <a:cs typeface="Arial" pitchFamily="34" charset="0"/>
              </a:rPr>
              <a:t>with a casual attraction but </a:t>
            </a:r>
            <a:r>
              <a:rPr lang="en-US" altLang="zh-CN" sz="2200" dirty="0" smtClean="0">
                <a:solidFill>
                  <a:srgbClr val="FF6600"/>
                </a:solidFill>
                <a:latin typeface="Helvetica" pitchFamily="34" charset="0"/>
                <a:ea typeface="Cambria Math" pitchFamily="18" charset="0"/>
                <a:cs typeface="Arial" pitchFamily="34" charset="0"/>
              </a:rPr>
              <a:t>bloomed into</a:t>
            </a:r>
            <a:r>
              <a:rPr lang="en-US" altLang="zh-CN" sz="2200" dirty="0" smtClean="0">
                <a:latin typeface="Helvetica" pitchFamily="34" charset="0"/>
                <a:ea typeface="Cambria Math" pitchFamily="18" charset="0"/>
                <a:cs typeface="Arial" pitchFamily="34" charset="0"/>
              </a:rPr>
              <a:t> a mature love.</a:t>
            </a:r>
            <a:endParaRPr lang="en-US" altLang="zh-CN" sz="2200" dirty="0">
              <a:latin typeface="Helvetica" pitchFamily="34" charset="0"/>
              <a:ea typeface="Cambria Math" pitchFamily="18" charset="0"/>
              <a:cs typeface="Arial" pitchFamily="34" charset="0"/>
            </a:endParaRPr>
          </a:p>
        </p:txBody>
      </p:sp>
      <p:grpSp>
        <p:nvGrpSpPr>
          <p:cNvPr id="6" name="组合 5"/>
          <p:cNvGrpSpPr>
            <a:grpSpLocks/>
          </p:cNvGrpSpPr>
          <p:nvPr/>
        </p:nvGrpSpPr>
        <p:grpSpPr bwMode="auto">
          <a:xfrm>
            <a:off x="0" y="-26988"/>
            <a:ext cx="4379913" cy="1152526"/>
            <a:chOff x="-33" y="-27383"/>
            <a:chExt cx="4379963" cy="1152127"/>
          </a:xfrm>
        </p:grpSpPr>
        <p:pic>
          <p:nvPicPr>
            <p:cNvPr id="7" name="Picture 2"/>
            <p:cNvPicPr>
              <a:picLocks noChangeAspect="1" noChangeArrowheads="1"/>
            </p:cNvPicPr>
            <p:nvPr/>
          </p:nvPicPr>
          <p:blipFill>
            <a:blip r:embed="rId4">
              <a:extLst>
                <a:ext uri="{28A0092B-C50C-407E-A947-70E740481C1C}">
                  <a14:useLocalDpi xmlns="" xmlns:a14="http://schemas.microsoft.com/office/drawing/2010/main" val="0"/>
                </a:ext>
              </a:extLst>
            </a:blip>
            <a:srcRect/>
            <a:stretch>
              <a:fillRect/>
            </a:stretch>
          </p:blipFill>
          <p:spPr bwMode="auto">
            <a:xfrm rot="10800000">
              <a:off x="-33" y="-27383"/>
              <a:ext cx="4379963" cy="115212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50768" y="459811"/>
              <a:ext cx="3603666" cy="430064"/>
            </a:xfrm>
            <a:prstGeom prst="rect">
              <a:avLst/>
            </a:prstGeom>
            <a:noFill/>
          </p:spPr>
          <p:txBody>
            <a:bodyPr>
              <a:spAutoFit/>
            </a:bodyPr>
            <a:lstStyle/>
            <a:p>
              <a:pPr>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rPr>
                <a:t>Paragraph translation</a:t>
              </a:r>
            </a:p>
          </p:txBody>
        </p:sp>
      </p:grpSp>
    </p:spTree>
    <p:extLst>
      <p:ext uri="{BB962C8B-B14F-4D97-AF65-F5344CB8AC3E}">
        <p14:creationId xmlns="" xmlns:p14="http://schemas.microsoft.com/office/powerpoint/2010/main" val="296332938"/>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D:\找图\新视野读写2\徐晨买图\新视野读写2 图片\145073671.jpg"/>
          <p:cNvPicPr>
            <a:picLocks noChangeAspect="1" noChangeArrowheads="1"/>
          </p:cNvPicPr>
          <p:nvPr/>
        </p:nvPicPr>
        <p:blipFill>
          <a:blip r:embed="rId3" cstate="print"/>
          <a:srcRect/>
          <a:stretch>
            <a:fillRect/>
          </a:stretch>
        </p:blipFill>
        <p:spPr bwMode="auto">
          <a:xfrm>
            <a:off x="11703" y="2626829"/>
            <a:ext cx="3749079" cy="2500306"/>
          </a:xfrm>
          <a:prstGeom prst="rect">
            <a:avLst/>
          </a:prstGeom>
          <a:ln>
            <a:noFill/>
          </a:ln>
          <a:effectLst>
            <a:outerShdw blurRad="292100" dist="139700" dir="2700000" algn="tl" rotWithShape="0">
              <a:srgbClr val="333333">
                <a:alpha val="65000"/>
              </a:srgbClr>
            </a:outerShdw>
          </a:effectLst>
        </p:spPr>
      </p:pic>
      <p:grpSp>
        <p:nvGrpSpPr>
          <p:cNvPr id="19" name="组合 18"/>
          <p:cNvGrpSpPr/>
          <p:nvPr/>
        </p:nvGrpSpPr>
        <p:grpSpPr>
          <a:xfrm>
            <a:off x="0" y="0"/>
            <a:ext cx="9144028" cy="6639957"/>
            <a:chOff x="0" y="0"/>
            <a:chExt cx="9144028" cy="6639957"/>
          </a:xfrm>
        </p:grpSpPr>
        <p:pic>
          <p:nvPicPr>
            <p:cNvPr id="21" name="Picture 3"/>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rot="10800000">
              <a:off x="3610218" y="4054335"/>
              <a:ext cx="5512187" cy="160691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23" name="TextBox 22"/>
            <p:cNvSpPr txBox="1"/>
            <p:nvPr/>
          </p:nvSpPr>
          <p:spPr>
            <a:xfrm>
              <a:off x="5697837" y="3625650"/>
              <a:ext cx="1863921" cy="400110"/>
            </a:xfrm>
            <a:prstGeom prst="rect">
              <a:avLst/>
            </a:prstGeom>
            <a:noFill/>
          </p:spPr>
          <p:txBody>
            <a:bodyPr wrap="square" rtlCol="0">
              <a:spAutoFit/>
            </a:bodyPr>
            <a:lstStyle/>
            <a:p>
              <a:r>
                <a:rPr lang="en-US" altLang="zh-CN" sz="2000" dirty="0">
                  <a:ln w="18415" cmpd="sng">
                    <a:solidFill>
                      <a:srgbClr val="FFFFFF"/>
                    </a:solidFill>
                    <a:prstDash val="solid"/>
                  </a:ln>
                  <a:solidFill>
                    <a:schemeClr val="bg1"/>
                  </a:solidFill>
                  <a:latin typeface="+mj-lt"/>
                </a:rPr>
                <a:t>Thematic study</a:t>
              </a:r>
            </a:p>
          </p:txBody>
        </p:sp>
        <p:sp>
          <p:nvSpPr>
            <p:cNvPr id="14" name="Rectangle 10"/>
            <p:cNvSpPr/>
            <p:nvPr/>
          </p:nvSpPr>
          <p:spPr>
            <a:xfrm>
              <a:off x="0" y="0"/>
              <a:ext cx="9144000" cy="707886"/>
            </a:xfrm>
            <a:prstGeom prst="rect">
              <a:avLst/>
            </a:prstGeom>
            <a:solidFill>
              <a:srgbClr val="99CC00">
                <a:alpha val="84706"/>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2">
                    <a:lumMod val="50000"/>
                  </a:schemeClr>
                </a:solidFill>
              </a:endParaRPr>
            </a:p>
          </p:txBody>
        </p:sp>
        <p:pic>
          <p:nvPicPr>
            <p:cNvPr id="13" name="Picture 5"/>
            <p:cNvPicPr>
              <a:picLocks noChangeAspect="1" noChangeArrowheads="1"/>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a:off x="5943600" y="1340768"/>
              <a:ext cx="3200400" cy="628650"/>
            </a:xfrm>
            <a:prstGeom prst="rect">
              <a:avLst/>
            </a:prstGeom>
            <a:ln>
              <a:noFill/>
            </a:ln>
            <a:effectLst>
              <a:outerShdw blurRad="292100" dist="139700" dir="2700000" algn="tl" rotWithShape="0">
                <a:srgbClr val="333333">
                  <a:alpha val="65000"/>
                </a:srgbClr>
              </a:outerShdw>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16" name="Rectangle 22"/>
            <p:cNvSpPr>
              <a:spLocks noChangeArrowheads="1"/>
            </p:cNvSpPr>
            <p:nvPr/>
          </p:nvSpPr>
          <p:spPr bwMode="auto">
            <a:xfrm>
              <a:off x="5769955" y="1412301"/>
              <a:ext cx="3365120" cy="461665"/>
            </a:xfrm>
            <a:prstGeom prst="rect">
              <a:avLst/>
            </a:prstGeom>
            <a:noFill/>
            <a:ln w="9525">
              <a:noFill/>
              <a:miter lim="800000"/>
              <a:headEnd/>
              <a:tailEnd/>
            </a:ln>
          </p:spPr>
          <p:txBody>
            <a:bodyPr wrap="square">
              <a:prstTxWarp prst="textNoShape">
                <a:avLst/>
              </a:prstTxWarp>
              <a:spAutoFit/>
            </a:bodyPr>
            <a:lstStyle/>
            <a:p>
              <a:pPr eaLnBrk="0" hangingPunct="0"/>
              <a:r>
                <a:rPr lang="en-US" altLang="zh-CN" sz="2400" dirty="0" smtClean="0">
                  <a:solidFill>
                    <a:srgbClr val="000000"/>
                  </a:solidFill>
                  <a:latin typeface="Helvetica" pitchFamily="34" charset="0"/>
                </a:rPr>
                <a:t>   Summary</a:t>
              </a:r>
              <a:endParaRPr lang="zh-CN" altLang="en-US" sz="2400" b="1" dirty="0">
                <a:solidFill>
                  <a:srgbClr val="FFFF00"/>
                </a:solidFill>
                <a:effectLst>
                  <a:outerShdw blurRad="38100" dist="38100" dir="2700000" algn="tl">
                    <a:srgbClr val="000000"/>
                  </a:outerShdw>
                </a:effectLst>
                <a:latin typeface="Helvetica" pitchFamily="34" charset="0"/>
                <a:ea typeface="宋体" pitchFamily="-112" charset="-122"/>
                <a:cs typeface="Times New Roman" pitchFamily="-112" charset="0"/>
              </a:endParaRPr>
            </a:p>
          </p:txBody>
        </p:sp>
        <p:pic>
          <p:nvPicPr>
            <p:cNvPr id="17" name="Picture 3"/>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rot="10800000">
              <a:off x="3610219" y="2214554"/>
              <a:ext cx="5533809" cy="183978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26" name="TextBox 25">
              <a:hlinkClick r:id="rId6" action="ppaction://hlinksldjump"/>
            </p:cNvPr>
            <p:cNvSpPr txBox="1"/>
            <p:nvPr/>
          </p:nvSpPr>
          <p:spPr>
            <a:xfrm>
              <a:off x="4714876" y="2714620"/>
              <a:ext cx="3380385" cy="769441"/>
            </a:xfrm>
            <a:prstGeom prst="rect">
              <a:avLst/>
            </a:prstGeom>
            <a:noFill/>
          </p:spPr>
          <p:txBody>
            <a:bodyPr wrap="square" rtlCol="0">
              <a:spAutoFit/>
            </a:bodyPr>
            <a:lstStyle/>
            <a:p>
              <a:pPr algn="ct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rPr>
                <a:t>Revision of </a:t>
              </a:r>
              <a:endParaRPr lang="en-US" altLang="zh-CN" sz="2200" b="1" dirty="0" smtClean="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ndParaRPr>
            </a:p>
            <a:p>
              <a:pPr algn="ctr"/>
              <a:r>
                <a:rPr lang="en-US" altLang="zh-CN" sz="2200" b="1" dirty="0" smtClean="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rPr>
                <a:t>the </a:t>
              </a: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rPr>
                <a:t>u</a:t>
              </a:r>
              <a:r>
                <a:rPr lang="en-US" altLang="zh-CN" sz="2200" b="1" dirty="0" smtClean="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rPr>
                <a:t>seful </a:t>
              </a: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rPr>
                <a:t>e</a:t>
              </a:r>
              <a:r>
                <a:rPr lang="en-US" altLang="zh-CN" sz="2200" b="1" dirty="0" smtClean="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rPr>
                <a:t>xpressions</a:t>
              </a:r>
              <a:endPar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ndParaRPr>
            </a:p>
          </p:txBody>
        </p:sp>
        <p:pic>
          <p:nvPicPr>
            <p:cNvPr id="22" name="Picture 4">
              <a:hlinkClick r:id="rId7" action="ppaction://hlinksldjump"/>
            </p:cNvPr>
            <p:cNvPicPr>
              <a:picLocks noChangeAspect="1" noChangeArrowheads="1"/>
            </p:cNvPicPr>
            <p:nvPr/>
          </p:nvPicPr>
          <p:blipFill>
            <a:blip r:embed="rId8" cstate="print">
              <a:extLst>
                <a:ext uri="{28A0092B-C50C-407E-A947-70E740481C1C}">
                  <a14:useLocalDpi xmlns="" xmlns:a14="http://schemas.microsoft.com/office/drawing/2010/main" val="0"/>
                </a:ext>
              </a:extLst>
            </a:blip>
            <a:srcRect/>
            <a:stretch>
              <a:fillRect/>
            </a:stretch>
          </p:blipFill>
          <p:spPr bwMode="auto">
            <a:xfrm>
              <a:off x="8399716" y="6181129"/>
              <a:ext cx="435146" cy="45882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24" name="TextBox 23">
              <a:hlinkClick r:id="rId9" action="ppaction://hlinksldjump"/>
            </p:cNvPr>
            <p:cNvSpPr txBox="1"/>
            <p:nvPr/>
          </p:nvSpPr>
          <p:spPr>
            <a:xfrm>
              <a:off x="4406325" y="4357694"/>
              <a:ext cx="3380385" cy="769441"/>
            </a:xfrm>
            <a:prstGeom prst="rect">
              <a:avLst/>
            </a:prstGeom>
            <a:noFill/>
          </p:spPr>
          <p:txBody>
            <a:bodyPr wrap="square" rtlCol="0">
              <a:spAutoFit/>
            </a:bodyPr>
            <a:lstStyle/>
            <a:p>
              <a:pPr algn="ct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rPr>
                <a:t>Revision of </a:t>
              </a:r>
              <a:endParaRPr lang="en-US" altLang="zh-CN" sz="2200" b="1" dirty="0" smtClean="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ndParaRPr>
            </a:p>
            <a:p>
              <a:pPr algn="ctr"/>
              <a:r>
                <a:rPr lang="en-US" altLang="zh-CN" sz="2200" b="1" dirty="0" smtClean="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rPr>
                <a:t>the functional patterns</a:t>
              </a:r>
              <a:endPar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ndParaRPr>
            </a:p>
          </p:txBody>
        </p:sp>
      </p:grpSp>
      <p:sp>
        <p:nvSpPr>
          <p:cNvPr id="27" name="Rectangle 10"/>
          <p:cNvSpPr/>
          <p:nvPr/>
        </p:nvSpPr>
        <p:spPr>
          <a:xfrm>
            <a:off x="0" y="0"/>
            <a:ext cx="9144000" cy="708025"/>
          </a:xfrm>
          <a:prstGeom prst="rect">
            <a:avLst/>
          </a:prstGeom>
          <a:solidFill>
            <a:srgbClr val="99CC00">
              <a:alpha val="84706"/>
            </a:srgb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solidFill>
                <a:schemeClr val="bg2">
                  <a:lumMod val="50000"/>
                </a:schemeClr>
              </a:solidFill>
            </a:endParaRPr>
          </a:p>
        </p:txBody>
      </p:sp>
      <p:sp>
        <p:nvSpPr>
          <p:cNvPr id="28" name="TextBox 27"/>
          <p:cNvSpPr txBox="1"/>
          <p:nvPr/>
        </p:nvSpPr>
        <p:spPr>
          <a:xfrm>
            <a:off x="1622994" y="142852"/>
            <a:ext cx="4567148" cy="523220"/>
          </a:xfrm>
          <a:prstGeom prst="rect">
            <a:avLst/>
          </a:prstGeom>
          <a:noFill/>
        </p:spPr>
        <p:txBody>
          <a:bodyPr wrap="none">
            <a:spAutoFit/>
          </a:bodyPr>
          <a:lstStyle>
            <a:defPPr>
              <a:defRPr lang="zh-CN"/>
            </a:defPPr>
            <a:lvl1pPr>
              <a:defRPr sz="4200" spc="300">
                <a:solidFill>
                  <a:srgbClr val="FFFFFF"/>
                </a:solidFill>
                <a:effectLst>
                  <a:outerShdw blurRad="38100" dist="38100" dir="2700000" algn="tl">
                    <a:srgbClr val="000000">
                      <a:alpha val="43137"/>
                    </a:srgbClr>
                  </a:outerShdw>
                </a:effectLst>
                <a:latin typeface="Cooper Black" pitchFamily="18" charset="0"/>
                <a:ea typeface="Arial Unicode MS" pitchFamily="34" charset="-122"/>
                <a:cs typeface="Helvetica Neue"/>
              </a:defRPr>
            </a:lvl1pPr>
          </a:lstStyle>
          <a:p>
            <a:pPr>
              <a:defRPr/>
            </a:pPr>
            <a:r>
              <a:rPr lang="en-US" sz="2800" dirty="0" smtClean="0">
                <a:effectLst>
                  <a:glow rad="101600">
                    <a:schemeClr val="tx1">
                      <a:alpha val="60000"/>
                    </a:schemeClr>
                  </a:glow>
                  <a:outerShdw blurRad="38100" dist="38100" dir="2700000" algn="tl">
                    <a:srgbClr val="000000">
                      <a:alpha val="43137"/>
                    </a:srgbClr>
                  </a:outerShdw>
                </a:effectLst>
              </a:rPr>
              <a:t>College sweethearts</a:t>
            </a:r>
            <a:endParaRPr lang="en-US" sz="2800" dirty="0">
              <a:effectLst>
                <a:glow rad="101600">
                  <a:schemeClr val="tx1">
                    <a:alpha val="60000"/>
                  </a:schemeClr>
                </a:glow>
                <a:outerShdw blurRad="38100" dist="38100" dir="2700000" algn="tl">
                  <a:srgbClr val="000000">
                    <a:alpha val="43137"/>
                  </a:srgbClr>
                </a:outerShdw>
              </a:effectLst>
            </a:endParaRPr>
          </a:p>
        </p:txBody>
      </p:sp>
      <p:sp>
        <p:nvSpPr>
          <p:cNvPr id="29" name="TextBox 35"/>
          <p:cNvSpPr txBox="1">
            <a:spLocks noChangeArrowheads="1"/>
          </p:cNvSpPr>
          <p:nvPr/>
        </p:nvSpPr>
        <p:spPr bwMode="auto">
          <a:xfrm>
            <a:off x="160338" y="306388"/>
            <a:ext cx="1122808" cy="338554"/>
          </a:xfrm>
          <a:prstGeom prst="rect">
            <a:avLst/>
          </a:prstGeom>
          <a:noFill/>
          <a:ln w="9525">
            <a:noFill/>
            <a:miter lim="800000"/>
            <a:headEnd/>
            <a:tailEnd/>
          </a:ln>
        </p:spPr>
        <p:txBody>
          <a:bodyPr wrap="none">
            <a:spAutoFit/>
          </a:bodyPr>
          <a:lstStyle/>
          <a:p>
            <a:r>
              <a:rPr lang="en-US" altLang="zh-CN" sz="1600" b="1" i="1" dirty="0" smtClean="0">
                <a:latin typeface="Helvetica"/>
                <a:ea typeface="Helvetica Neue"/>
                <a:cs typeface="Helvetica Neue"/>
              </a:rPr>
              <a:t>Section A</a:t>
            </a:r>
            <a:endParaRPr lang="en-US" altLang="zh-CN" sz="1600" b="1" i="1" dirty="0">
              <a:latin typeface="Helvetica"/>
              <a:ea typeface="Helvetica Neue"/>
              <a:cs typeface="Helvetica Neue"/>
            </a:endParaRPr>
          </a:p>
        </p:txBody>
      </p:sp>
    </p:spTree>
    <p:extLst>
      <p:ext uri="{BB962C8B-B14F-4D97-AF65-F5344CB8AC3E}">
        <p14:creationId xmlns="" xmlns:p14="http://schemas.microsoft.com/office/powerpoint/2010/main" val="908731953"/>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p:cNvGraphicFramePr>
            <a:graphicFrameLocks noGrp="1"/>
          </p:cNvGraphicFramePr>
          <p:nvPr>
            <p:extLst>
              <p:ext uri="{D42A27DB-BD31-4B8C-83A1-F6EECF244321}">
                <p14:modId xmlns="" xmlns:p14="http://schemas.microsoft.com/office/powerpoint/2010/main" val="455440494"/>
              </p:ext>
            </p:extLst>
          </p:nvPr>
        </p:nvGraphicFramePr>
        <p:xfrm>
          <a:off x="755576" y="1285860"/>
          <a:ext cx="7704856" cy="5006591"/>
        </p:xfrm>
        <a:graphic>
          <a:graphicData uri="http://schemas.openxmlformats.org/drawingml/2006/table">
            <a:tbl>
              <a:tblPr firstRow="1" bandRow="1">
                <a:tableStyleId>{22838BEF-8BB2-4498-84A7-C5851F593DF1}</a:tableStyleId>
              </a:tblPr>
              <a:tblGrid>
                <a:gridCol w="3384376"/>
                <a:gridCol w="4320480"/>
              </a:tblGrid>
              <a:tr h="498433">
                <a:tc>
                  <a:txBody>
                    <a:bodyPr/>
                    <a:lstStyle/>
                    <a:p>
                      <a:r>
                        <a:rPr lang="en-US" altLang="zh-CN" sz="2200" b="0" dirty="0" smtClean="0">
                          <a:latin typeface="华文楷体" pitchFamily="2" charset="-122"/>
                          <a:ea typeface="华文楷体" pitchFamily="2" charset="-122"/>
                        </a:rPr>
                        <a:t>1 </a:t>
                      </a:r>
                      <a:r>
                        <a:rPr lang="zh-CN" altLang="en-US" sz="2200" b="0" kern="1200" dirty="0" smtClean="0">
                          <a:solidFill>
                            <a:schemeClr val="dk1"/>
                          </a:solidFill>
                          <a:latin typeface="华文楷体" pitchFamily="2" charset="-122"/>
                          <a:ea typeface="华文楷体" pitchFamily="2" charset="-122"/>
                          <a:cs typeface="+mn-cs"/>
                        </a:rPr>
                        <a:t>朝</a:t>
                      </a:r>
                      <a:r>
                        <a:rPr lang="en-US" altLang="zh-CN" sz="2200" b="0" kern="1200" dirty="0" smtClean="0">
                          <a:solidFill>
                            <a:schemeClr val="dk1"/>
                          </a:solidFill>
                          <a:latin typeface="华文楷体" pitchFamily="2" charset="-122"/>
                          <a:ea typeface="华文楷体" pitchFamily="2" charset="-122"/>
                          <a:cs typeface="+mn-cs"/>
                        </a:rPr>
                        <a:t>…</a:t>
                      </a:r>
                      <a:r>
                        <a:rPr lang="zh-CN" altLang="en-US" sz="2200" b="0" kern="1200" dirty="0" smtClean="0">
                          <a:solidFill>
                            <a:schemeClr val="dk1"/>
                          </a:solidFill>
                          <a:latin typeface="华文楷体" pitchFamily="2" charset="-122"/>
                          <a:ea typeface="华文楷体" pitchFamily="2" charset="-122"/>
                          <a:cs typeface="+mn-cs"/>
                        </a:rPr>
                        <a:t>前进；向</a:t>
                      </a:r>
                      <a:r>
                        <a:rPr lang="en-US" altLang="zh-CN" sz="2200" b="0" kern="1200" dirty="0" smtClean="0">
                          <a:solidFill>
                            <a:schemeClr val="dk1"/>
                          </a:solidFill>
                          <a:latin typeface="华文楷体" pitchFamily="2" charset="-122"/>
                          <a:ea typeface="华文楷体" pitchFamily="2" charset="-122"/>
                          <a:cs typeface="+mn-cs"/>
                        </a:rPr>
                        <a:t>…</a:t>
                      </a:r>
                      <a:r>
                        <a:rPr lang="zh-CN" altLang="en-US" sz="2200" b="0" kern="1200" dirty="0" smtClean="0">
                          <a:solidFill>
                            <a:schemeClr val="dk1"/>
                          </a:solidFill>
                          <a:latin typeface="华文楷体" pitchFamily="2" charset="-122"/>
                          <a:ea typeface="华文楷体" pitchFamily="2" charset="-122"/>
                          <a:cs typeface="+mn-cs"/>
                        </a:rPr>
                        <a:t>去</a:t>
                      </a:r>
                      <a:endParaRPr lang="zh-CN" altLang="en-US" sz="2200" b="0" kern="1200" dirty="0">
                        <a:solidFill>
                          <a:schemeClr val="dk1"/>
                        </a:solidFill>
                        <a:latin typeface="华文楷体" pitchFamily="2" charset="-122"/>
                        <a:ea typeface="华文楷体" pitchFamily="2" charset="-122"/>
                        <a:cs typeface="+mn-cs"/>
                      </a:endParaRPr>
                    </a:p>
                  </a:txBody>
                  <a:tcPr anchor="ctr"/>
                </a:tc>
                <a:tc>
                  <a:txBody>
                    <a:bodyPr/>
                    <a:lstStyle/>
                    <a:p>
                      <a:endParaRPr lang="zh-CN" altLang="en-US" sz="2200" kern="1200" dirty="0">
                        <a:solidFill>
                          <a:schemeClr val="tx1"/>
                        </a:solidFill>
                        <a:latin typeface="Helvetica" pitchFamily="34" charset="0"/>
                        <a:ea typeface="Cambria Math" pitchFamily="18" charset="0"/>
                        <a:cs typeface="Arial" pitchFamily="34" charset="0"/>
                      </a:endParaRPr>
                    </a:p>
                  </a:txBody>
                  <a:tcPr anchor="ctr"/>
                </a:tc>
              </a:tr>
              <a:tr h="492579">
                <a:tc>
                  <a:txBody>
                    <a:bodyPr/>
                    <a:lstStyle/>
                    <a:p>
                      <a:r>
                        <a:rPr lang="en-US" altLang="zh-CN" sz="2200" dirty="0" smtClean="0">
                          <a:latin typeface="华文楷体" pitchFamily="2" charset="-122"/>
                          <a:ea typeface="华文楷体" pitchFamily="2" charset="-122"/>
                        </a:rPr>
                        <a:t>2 </a:t>
                      </a:r>
                      <a:r>
                        <a:rPr lang="zh-CN" altLang="en-US" sz="2200" kern="1200" dirty="0" smtClean="0">
                          <a:solidFill>
                            <a:schemeClr val="dk1"/>
                          </a:solidFill>
                          <a:latin typeface="华文楷体" pitchFamily="2" charset="-122"/>
                          <a:ea typeface="华文楷体" pitchFamily="2" charset="-122"/>
                          <a:cs typeface="+mn-cs"/>
                        </a:rPr>
                        <a:t>从一开始</a:t>
                      </a:r>
                      <a:endParaRPr lang="zh-CN" altLang="en-US" sz="2200" kern="1200" dirty="0">
                        <a:solidFill>
                          <a:schemeClr val="dk1"/>
                        </a:solidFill>
                        <a:latin typeface="华文楷体" pitchFamily="2" charset="-122"/>
                        <a:ea typeface="华文楷体" pitchFamily="2" charset="-122"/>
                        <a:cs typeface="+mn-cs"/>
                      </a:endParaRPr>
                    </a:p>
                  </a:txBody>
                  <a:tcPr anchor="ctr"/>
                </a:tc>
                <a:tc>
                  <a:txBody>
                    <a:bodyPr/>
                    <a:lstStyle/>
                    <a:p>
                      <a:endParaRPr lang="zh-CN" altLang="en-US" sz="2000" dirty="0">
                        <a:latin typeface="华文楷体" pitchFamily="2" charset="-122"/>
                        <a:ea typeface="华文楷体" pitchFamily="2" charset="-122"/>
                      </a:endParaRPr>
                    </a:p>
                  </a:txBody>
                  <a:tcPr anchor="ctr"/>
                </a:tc>
              </a:tr>
              <a:tr h="498433">
                <a:tc>
                  <a:txBody>
                    <a:bodyPr/>
                    <a:lstStyle/>
                    <a:p>
                      <a:r>
                        <a:rPr lang="en-US" altLang="zh-CN" sz="2200" kern="1200" dirty="0" smtClean="0">
                          <a:solidFill>
                            <a:schemeClr val="dk1"/>
                          </a:solidFill>
                          <a:latin typeface="华文楷体" pitchFamily="2" charset="-122"/>
                          <a:ea typeface="华文楷体" pitchFamily="2" charset="-122"/>
                          <a:cs typeface="+mn-cs"/>
                        </a:rPr>
                        <a:t>3 </a:t>
                      </a:r>
                      <a:r>
                        <a:rPr lang="zh-CN" altLang="en-US" sz="2200" kern="1200" dirty="0" smtClean="0">
                          <a:solidFill>
                            <a:schemeClr val="dk1"/>
                          </a:solidFill>
                          <a:latin typeface="华文楷体" pitchFamily="2" charset="-122"/>
                          <a:ea typeface="华文楷体" pitchFamily="2" charset="-122"/>
                          <a:cs typeface="+mn-cs"/>
                        </a:rPr>
                        <a:t>一见钟情</a:t>
                      </a:r>
                      <a:endParaRPr lang="zh-CN" altLang="en-US" sz="2200" kern="1200" dirty="0">
                        <a:solidFill>
                          <a:schemeClr val="dk1"/>
                        </a:solidFill>
                        <a:latin typeface="华文楷体" pitchFamily="2" charset="-122"/>
                        <a:ea typeface="华文楷体" pitchFamily="2" charset="-122"/>
                        <a:cs typeface="+mn-cs"/>
                      </a:endParaRPr>
                    </a:p>
                  </a:txBody>
                  <a:tcPr anchor="ctr"/>
                </a:tc>
                <a:tc>
                  <a:txBody>
                    <a:bodyPr/>
                    <a:lstStyle/>
                    <a:p>
                      <a:endParaRPr lang="zh-CN" altLang="en-US" sz="2000" dirty="0">
                        <a:latin typeface="华文楷体" pitchFamily="2" charset="-122"/>
                        <a:ea typeface="华文楷体" pitchFamily="2" charset="-122"/>
                      </a:endParaRPr>
                    </a:p>
                  </a:txBody>
                  <a:tcPr anchor="ctr"/>
                </a:tc>
              </a:tr>
              <a:tr h="498433">
                <a:tc>
                  <a:txBody>
                    <a:bodyPr/>
                    <a:lstStyle/>
                    <a:p>
                      <a:r>
                        <a:rPr lang="en-US" altLang="zh-CN" sz="2200" kern="1200" dirty="0" smtClean="0">
                          <a:solidFill>
                            <a:schemeClr val="dk1"/>
                          </a:solidFill>
                          <a:latin typeface="华文楷体" pitchFamily="2" charset="-122"/>
                          <a:ea typeface="华文楷体" pitchFamily="2" charset="-122"/>
                          <a:cs typeface="+mn-cs"/>
                        </a:rPr>
                        <a:t>4 </a:t>
                      </a:r>
                      <a:r>
                        <a:rPr lang="zh-CN" altLang="en-US" sz="2200" kern="1200" dirty="0" smtClean="0">
                          <a:solidFill>
                            <a:schemeClr val="dk1"/>
                          </a:solidFill>
                          <a:latin typeface="华文楷体" pitchFamily="2" charset="-122"/>
                          <a:ea typeface="华文楷体" pitchFamily="2" charset="-122"/>
                          <a:cs typeface="+mn-cs"/>
                        </a:rPr>
                        <a:t>偶然，意外地</a:t>
                      </a:r>
                      <a:endParaRPr lang="zh-CN" altLang="en-US" sz="2200" kern="1200" dirty="0">
                        <a:solidFill>
                          <a:schemeClr val="dk1"/>
                        </a:solidFill>
                        <a:latin typeface="华文楷体" pitchFamily="2" charset="-122"/>
                        <a:ea typeface="华文楷体" pitchFamily="2" charset="-122"/>
                        <a:cs typeface="+mn-cs"/>
                      </a:endParaRPr>
                    </a:p>
                  </a:txBody>
                  <a:tcPr anchor="ctr"/>
                </a:tc>
                <a:tc>
                  <a:txBody>
                    <a:bodyPr/>
                    <a:lstStyle/>
                    <a:p>
                      <a:endParaRPr lang="zh-CN" altLang="en-US" sz="2000" dirty="0">
                        <a:latin typeface="华文楷体" pitchFamily="2" charset="-122"/>
                        <a:ea typeface="华文楷体" pitchFamily="2" charset="-122"/>
                      </a:endParaRPr>
                    </a:p>
                  </a:txBody>
                  <a:tcPr anchor="ctr"/>
                </a:tc>
              </a:tr>
              <a:tr h="498433">
                <a:tc>
                  <a:txBody>
                    <a:bodyPr/>
                    <a:lstStyle/>
                    <a:p>
                      <a:r>
                        <a:rPr lang="en-US" altLang="zh-CN" sz="2200" dirty="0" smtClean="0">
                          <a:latin typeface="华文楷体" pitchFamily="2" charset="-122"/>
                          <a:ea typeface="华文楷体" pitchFamily="2" charset="-122"/>
                        </a:rPr>
                        <a:t>5 </a:t>
                      </a:r>
                      <a:r>
                        <a:rPr lang="zh-CN" altLang="en-US" sz="2200" dirty="0" smtClean="0">
                          <a:latin typeface="华文楷体" pitchFamily="2" charset="-122"/>
                          <a:ea typeface="华文楷体" pitchFamily="2" charset="-122"/>
                        </a:rPr>
                        <a:t>假装做</a:t>
                      </a:r>
                      <a:r>
                        <a:rPr lang="en-US" altLang="zh-CN" sz="2200" b="0" kern="1200" dirty="0" smtClean="0">
                          <a:solidFill>
                            <a:schemeClr val="dk1"/>
                          </a:solidFill>
                          <a:latin typeface="华文楷体" pitchFamily="2" charset="-122"/>
                          <a:ea typeface="华文楷体" pitchFamily="2" charset="-122"/>
                          <a:cs typeface="+mn-cs"/>
                        </a:rPr>
                        <a:t>…</a:t>
                      </a:r>
                      <a:endParaRPr lang="zh-CN" altLang="en-US" sz="2200" dirty="0">
                        <a:latin typeface="华文楷体" pitchFamily="2" charset="-122"/>
                        <a:ea typeface="华文楷体" pitchFamily="2" charset="-122"/>
                      </a:endParaRPr>
                    </a:p>
                  </a:txBody>
                  <a:tcPr anchor="ctr"/>
                </a:tc>
                <a:tc>
                  <a:txBody>
                    <a:bodyPr/>
                    <a:lstStyle/>
                    <a:p>
                      <a:endParaRPr lang="zh-CN" altLang="en-US" sz="2000" dirty="0">
                        <a:latin typeface="华文楷体" pitchFamily="2" charset="-122"/>
                        <a:ea typeface="华文楷体" pitchFamily="2" charset="-122"/>
                      </a:endParaRPr>
                    </a:p>
                  </a:txBody>
                  <a:tcPr anchor="ctr"/>
                </a:tc>
              </a:tr>
              <a:tr h="498433">
                <a:tc>
                  <a:txBody>
                    <a:bodyPr/>
                    <a:lstStyle/>
                    <a:p>
                      <a:r>
                        <a:rPr lang="en-US" altLang="zh-CN" sz="2200" dirty="0" smtClean="0">
                          <a:latin typeface="华文楷体" pitchFamily="2" charset="-122"/>
                          <a:ea typeface="华文楷体" pitchFamily="2" charset="-122"/>
                        </a:rPr>
                        <a:t>6 </a:t>
                      </a:r>
                      <a:r>
                        <a:rPr lang="zh-CN" altLang="en-US" sz="2200" kern="1200" dirty="0" smtClean="0">
                          <a:solidFill>
                            <a:schemeClr val="dk1"/>
                          </a:solidFill>
                          <a:latin typeface="华文楷体" pitchFamily="2" charset="-122"/>
                          <a:ea typeface="华文楷体" pitchFamily="2" charset="-122"/>
                          <a:cs typeface="+mn-cs"/>
                        </a:rPr>
                        <a:t>很会说话</a:t>
                      </a:r>
                      <a:endParaRPr lang="zh-CN" altLang="en-US" sz="2200" kern="1200" dirty="0">
                        <a:solidFill>
                          <a:schemeClr val="dk1"/>
                        </a:solidFill>
                        <a:latin typeface="华文楷体" pitchFamily="2" charset="-122"/>
                        <a:ea typeface="华文楷体" pitchFamily="2" charset="-122"/>
                        <a:cs typeface="+mn-cs"/>
                      </a:endParaRPr>
                    </a:p>
                  </a:txBody>
                  <a:tcPr anchor="ctr"/>
                </a:tc>
                <a:tc>
                  <a:txBody>
                    <a:bodyPr/>
                    <a:lstStyle/>
                    <a:p>
                      <a:endParaRPr lang="zh-CN" altLang="en-US" sz="2000" dirty="0">
                        <a:latin typeface="华文楷体" pitchFamily="2" charset="-122"/>
                        <a:ea typeface="华文楷体" pitchFamily="2" charset="-122"/>
                      </a:endParaRPr>
                    </a:p>
                  </a:txBody>
                  <a:tcPr anchor="ctr"/>
                </a:tc>
              </a:tr>
              <a:tr h="526548">
                <a:tc>
                  <a:txBody>
                    <a:bodyPr/>
                    <a:lstStyle/>
                    <a:p>
                      <a:r>
                        <a:rPr lang="en-US" altLang="zh-CN" sz="2200" dirty="0" smtClean="0">
                          <a:latin typeface="华文楷体" pitchFamily="2" charset="-122"/>
                          <a:ea typeface="华文楷体" pitchFamily="2" charset="-122"/>
                        </a:rPr>
                        <a:t>7 </a:t>
                      </a:r>
                      <a:r>
                        <a:rPr lang="zh-CN" altLang="en-US" sz="2200" dirty="0" smtClean="0">
                          <a:latin typeface="华文楷体" pitchFamily="2" charset="-122"/>
                          <a:ea typeface="华文楷体" pitchFamily="2" charset="-122"/>
                        </a:rPr>
                        <a:t>太诱人无法抗拒</a:t>
                      </a:r>
                      <a:endParaRPr lang="zh-CN" altLang="en-US" sz="2200" dirty="0">
                        <a:latin typeface="华文楷体" pitchFamily="2" charset="-122"/>
                        <a:ea typeface="华文楷体" pitchFamily="2" charset="-122"/>
                      </a:endParaRPr>
                    </a:p>
                  </a:txBody>
                  <a:tcPr anchor="ctr"/>
                </a:tc>
                <a:tc>
                  <a:txBody>
                    <a:bodyPr/>
                    <a:lstStyle/>
                    <a:p>
                      <a:endParaRPr lang="zh-CN" altLang="en-US" sz="2000" dirty="0">
                        <a:latin typeface="华文楷体" pitchFamily="2" charset="-122"/>
                        <a:ea typeface="华文楷体" pitchFamily="2" charset="-122"/>
                      </a:endParaRPr>
                    </a:p>
                  </a:txBody>
                  <a:tcPr anchor="ctr"/>
                </a:tc>
              </a:tr>
              <a:tr h="498433">
                <a:tc>
                  <a:txBody>
                    <a:bodyPr/>
                    <a:lstStyle/>
                    <a:p>
                      <a:r>
                        <a:rPr lang="en-US" altLang="zh-CN" sz="2200" kern="1200" dirty="0" smtClean="0">
                          <a:solidFill>
                            <a:schemeClr val="dk1"/>
                          </a:solidFill>
                          <a:latin typeface="华文楷体" pitchFamily="2" charset="-122"/>
                          <a:ea typeface="华文楷体" pitchFamily="2" charset="-122"/>
                          <a:cs typeface="+mn-cs"/>
                        </a:rPr>
                        <a:t>8 </a:t>
                      </a:r>
                      <a:r>
                        <a:rPr lang="zh-CN" altLang="en-US" sz="2200" kern="1200" dirty="0" smtClean="0">
                          <a:solidFill>
                            <a:schemeClr val="dk1"/>
                          </a:solidFill>
                          <a:latin typeface="华文楷体" pitchFamily="2" charset="-122"/>
                          <a:ea typeface="华文楷体" pitchFamily="2" charset="-122"/>
                          <a:cs typeface="+mn-cs"/>
                        </a:rPr>
                        <a:t>没有一点新鲜感</a:t>
                      </a:r>
                      <a:endParaRPr lang="zh-CN" altLang="en-US" sz="2200" kern="1200" dirty="0">
                        <a:solidFill>
                          <a:schemeClr val="dk1"/>
                        </a:solidFill>
                        <a:latin typeface="华文楷体" pitchFamily="2" charset="-122"/>
                        <a:ea typeface="华文楷体" pitchFamily="2" charset="-122"/>
                        <a:cs typeface="+mn-cs"/>
                      </a:endParaRPr>
                    </a:p>
                  </a:txBody>
                  <a:tcPr anchor="ctr"/>
                </a:tc>
                <a:tc>
                  <a:txBody>
                    <a:bodyPr/>
                    <a:lstStyle/>
                    <a:p>
                      <a:endParaRPr lang="zh-CN" altLang="en-US" sz="2000" dirty="0">
                        <a:latin typeface="华文楷体" pitchFamily="2" charset="-122"/>
                        <a:ea typeface="华文楷体" pitchFamily="2" charset="-122"/>
                      </a:endParaRPr>
                    </a:p>
                  </a:txBody>
                  <a:tcPr anchor="ctr"/>
                </a:tc>
              </a:tr>
              <a:tr h="498433">
                <a:tc>
                  <a:txBody>
                    <a:bodyPr/>
                    <a:lstStyle/>
                    <a:p>
                      <a:r>
                        <a:rPr lang="en-US" altLang="zh-CN" sz="2200" kern="1200" dirty="0" smtClean="0">
                          <a:solidFill>
                            <a:schemeClr val="dk1"/>
                          </a:solidFill>
                          <a:latin typeface="华文楷体" pitchFamily="2" charset="-122"/>
                          <a:ea typeface="华文楷体" pitchFamily="2" charset="-122"/>
                          <a:cs typeface="+mn-cs"/>
                        </a:rPr>
                        <a:t>9 </a:t>
                      </a:r>
                      <a:r>
                        <a:rPr lang="zh-CN" altLang="en-US" sz="2200" kern="1200" dirty="0" smtClean="0">
                          <a:solidFill>
                            <a:schemeClr val="dk1"/>
                          </a:solidFill>
                          <a:latin typeface="华文楷体" pitchFamily="2" charset="-122"/>
                          <a:ea typeface="华文楷体" pitchFamily="2" charset="-122"/>
                          <a:cs typeface="+mn-cs"/>
                        </a:rPr>
                        <a:t>同意；支持</a:t>
                      </a:r>
                      <a:endParaRPr lang="zh-CN" altLang="en-US" sz="2200" kern="1200" dirty="0">
                        <a:solidFill>
                          <a:schemeClr val="dk1"/>
                        </a:solidFill>
                        <a:latin typeface="华文楷体" pitchFamily="2" charset="-122"/>
                        <a:ea typeface="华文楷体" pitchFamily="2" charset="-122"/>
                        <a:cs typeface="+mn-cs"/>
                      </a:endParaRPr>
                    </a:p>
                  </a:txBody>
                  <a:tcPr anchor="ctr"/>
                </a:tc>
                <a:tc>
                  <a:txBody>
                    <a:bodyPr/>
                    <a:lstStyle/>
                    <a:p>
                      <a:endParaRPr lang="zh-CN" altLang="en-US" sz="2000" dirty="0">
                        <a:latin typeface="华文楷体" pitchFamily="2" charset="-122"/>
                        <a:ea typeface="华文楷体" pitchFamily="2" charset="-122"/>
                      </a:endParaRPr>
                    </a:p>
                  </a:txBody>
                  <a:tcPr anchor="ctr"/>
                </a:tc>
              </a:tr>
              <a:tr h="498433">
                <a:tc>
                  <a:txBody>
                    <a:bodyPr/>
                    <a:lstStyle/>
                    <a:p>
                      <a:r>
                        <a:rPr lang="en-US" altLang="zh-CN" sz="2200" dirty="0" smtClean="0">
                          <a:latin typeface="华文楷体" pitchFamily="2" charset="-122"/>
                          <a:ea typeface="华文楷体" pitchFamily="2" charset="-122"/>
                        </a:rPr>
                        <a:t>10 </a:t>
                      </a:r>
                      <a:r>
                        <a:rPr lang="zh-CN" altLang="en-US" sz="2200" kern="1200" dirty="0" smtClean="0">
                          <a:solidFill>
                            <a:schemeClr val="dk1"/>
                          </a:solidFill>
                          <a:latin typeface="华文楷体" pitchFamily="2" charset="-122"/>
                          <a:ea typeface="华文楷体" pitchFamily="2" charset="-122"/>
                          <a:cs typeface="+mn-cs"/>
                        </a:rPr>
                        <a:t>在耳边低声地甜言蜜语</a:t>
                      </a:r>
                      <a:endParaRPr lang="zh-CN" altLang="en-US" sz="2200" kern="1200" dirty="0">
                        <a:solidFill>
                          <a:schemeClr val="dk1"/>
                        </a:solidFill>
                        <a:latin typeface="华文楷体" pitchFamily="2" charset="-122"/>
                        <a:ea typeface="华文楷体" pitchFamily="2" charset="-122"/>
                        <a:cs typeface="+mn-cs"/>
                      </a:endParaRPr>
                    </a:p>
                  </a:txBody>
                  <a:tcPr anchor="ctr"/>
                </a:tc>
                <a:tc>
                  <a:txBody>
                    <a:bodyPr/>
                    <a:lstStyle/>
                    <a:p>
                      <a:endParaRPr lang="zh-CN" altLang="en-US" sz="2000" dirty="0">
                        <a:latin typeface="华文楷体" pitchFamily="2" charset="-122"/>
                        <a:ea typeface="华文楷体" pitchFamily="2" charset="-122"/>
                      </a:endParaRPr>
                    </a:p>
                  </a:txBody>
                  <a:tcPr anchor="ctr"/>
                </a:tc>
              </a:tr>
            </a:tbl>
          </a:graphicData>
        </a:graphic>
      </p:graphicFrame>
      <p:sp>
        <p:nvSpPr>
          <p:cNvPr id="6" name="TextBox 5"/>
          <p:cNvSpPr txBox="1"/>
          <p:nvPr/>
        </p:nvSpPr>
        <p:spPr>
          <a:xfrm>
            <a:off x="4150992" y="1311151"/>
            <a:ext cx="4320480" cy="430887"/>
          </a:xfrm>
          <a:prstGeom prst="rect">
            <a:avLst/>
          </a:prstGeom>
          <a:noFill/>
        </p:spPr>
        <p:txBody>
          <a:bodyPr wrap="square" rtlCol="0">
            <a:spAutoFit/>
          </a:bodyPr>
          <a:lstStyle/>
          <a:p>
            <a:r>
              <a:rPr lang="en-US" altLang="zh-CN" sz="2200" dirty="0" smtClean="0">
                <a:latin typeface="Helvetica" pitchFamily="34" charset="0"/>
                <a:cs typeface="Helvetica" pitchFamily="34" charset="0"/>
              </a:rPr>
              <a:t>head </a:t>
            </a:r>
            <a:r>
              <a:rPr lang="en-US" altLang="zh-CN" sz="2200" dirty="0" smtClean="0">
                <a:latin typeface="Helvetica" pitchFamily="34" charset="0"/>
                <a:ea typeface="Cambria Math" pitchFamily="18" charset="0"/>
                <a:cs typeface="Helvetica" pitchFamily="34" charset="0"/>
              </a:rPr>
              <a:t>for</a:t>
            </a:r>
            <a:endParaRPr lang="zh-CN" altLang="en-US" sz="2200" dirty="0">
              <a:latin typeface="Helvetica" pitchFamily="34" charset="0"/>
              <a:ea typeface="Cambria Math" pitchFamily="18" charset="0"/>
              <a:cs typeface="Helvetica" pitchFamily="34" charset="0"/>
            </a:endParaRPr>
          </a:p>
        </p:txBody>
      </p:sp>
      <p:sp>
        <p:nvSpPr>
          <p:cNvPr id="7" name="TextBox 6"/>
          <p:cNvSpPr txBox="1"/>
          <p:nvPr/>
        </p:nvSpPr>
        <p:spPr>
          <a:xfrm>
            <a:off x="4139952" y="1815207"/>
            <a:ext cx="4320480" cy="430887"/>
          </a:xfrm>
          <a:prstGeom prst="rect">
            <a:avLst/>
          </a:prstGeom>
          <a:noFill/>
        </p:spPr>
        <p:txBody>
          <a:bodyPr wrap="square" rtlCol="0">
            <a:spAutoFit/>
          </a:bodyPr>
          <a:lstStyle/>
          <a:p>
            <a:r>
              <a:rPr lang="en-US" altLang="zh-CN" sz="2200" dirty="0" smtClean="0">
                <a:latin typeface="Helvetica" pitchFamily="34" charset="0"/>
                <a:cs typeface="Helvetica" pitchFamily="34" charset="0"/>
              </a:rPr>
              <a:t>from the outset</a:t>
            </a:r>
            <a:endParaRPr lang="zh-CN" altLang="en-US" sz="2200" dirty="0">
              <a:latin typeface="Helvetica" pitchFamily="34" charset="0"/>
              <a:ea typeface="Cambria Math" pitchFamily="18" charset="0"/>
              <a:cs typeface="Helvetica" pitchFamily="34" charset="0"/>
            </a:endParaRPr>
          </a:p>
        </p:txBody>
      </p:sp>
      <p:sp>
        <p:nvSpPr>
          <p:cNvPr id="8" name="TextBox 7"/>
          <p:cNvSpPr txBox="1"/>
          <p:nvPr/>
        </p:nvSpPr>
        <p:spPr>
          <a:xfrm>
            <a:off x="4139952" y="2289189"/>
            <a:ext cx="4320480" cy="430887"/>
          </a:xfrm>
          <a:prstGeom prst="rect">
            <a:avLst/>
          </a:prstGeom>
          <a:noFill/>
        </p:spPr>
        <p:txBody>
          <a:bodyPr wrap="square" rtlCol="0">
            <a:spAutoFit/>
          </a:bodyPr>
          <a:lstStyle/>
          <a:p>
            <a:r>
              <a:rPr lang="en-US" altLang="zh-CN" sz="2200" dirty="0" smtClean="0">
                <a:latin typeface="Helvetica" pitchFamily="34" charset="0"/>
                <a:cs typeface="Helvetica" pitchFamily="34" charset="0"/>
              </a:rPr>
              <a:t>love at first sight</a:t>
            </a:r>
            <a:endParaRPr lang="en-US" altLang="zh-CN" sz="2200" dirty="0">
              <a:latin typeface="Helvetica" pitchFamily="34" charset="0"/>
              <a:ea typeface="Cambria Math" pitchFamily="18" charset="0"/>
              <a:cs typeface="Helvetica" pitchFamily="34" charset="0"/>
            </a:endParaRPr>
          </a:p>
        </p:txBody>
      </p:sp>
      <p:sp>
        <p:nvSpPr>
          <p:cNvPr id="9" name="TextBox 8"/>
          <p:cNvSpPr txBox="1"/>
          <p:nvPr/>
        </p:nvSpPr>
        <p:spPr>
          <a:xfrm>
            <a:off x="4139952" y="2793245"/>
            <a:ext cx="4320480" cy="430887"/>
          </a:xfrm>
          <a:prstGeom prst="rect">
            <a:avLst/>
          </a:prstGeom>
          <a:noFill/>
        </p:spPr>
        <p:txBody>
          <a:bodyPr wrap="square" rtlCol="0">
            <a:spAutoFit/>
          </a:bodyPr>
          <a:lstStyle/>
          <a:p>
            <a:r>
              <a:rPr lang="en-US" altLang="zh-CN" sz="2200" dirty="0" smtClean="0">
                <a:latin typeface="Helvetica" pitchFamily="34" charset="0"/>
                <a:cs typeface="Helvetica" pitchFamily="34" charset="0"/>
              </a:rPr>
              <a:t>by accident</a:t>
            </a:r>
            <a:endParaRPr lang="en-US" altLang="zh-CN" sz="2200" dirty="0">
              <a:latin typeface="Helvetica" pitchFamily="34" charset="0"/>
              <a:ea typeface="Cambria Math" pitchFamily="18" charset="0"/>
              <a:cs typeface="Helvetica" pitchFamily="34" charset="0"/>
            </a:endParaRPr>
          </a:p>
        </p:txBody>
      </p:sp>
      <p:sp>
        <p:nvSpPr>
          <p:cNvPr id="10" name="TextBox 9"/>
          <p:cNvSpPr txBox="1"/>
          <p:nvPr/>
        </p:nvSpPr>
        <p:spPr>
          <a:xfrm>
            <a:off x="4139952" y="3265363"/>
            <a:ext cx="4320480" cy="430887"/>
          </a:xfrm>
          <a:prstGeom prst="rect">
            <a:avLst/>
          </a:prstGeom>
          <a:noFill/>
        </p:spPr>
        <p:txBody>
          <a:bodyPr wrap="square" rtlCol="0">
            <a:spAutoFit/>
          </a:bodyPr>
          <a:lstStyle/>
          <a:p>
            <a:r>
              <a:rPr lang="en-US" altLang="zh-CN" sz="2200" dirty="0" smtClean="0">
                <a:latin typeface="Helvetica" pitchFamily="34" charset="0"/>
                <a:cs typeface="Helvetica" pitchFamily="34" charset="0"/>
              </a:rPr>
              <a:t>pretend to do </a:t>
            </a:r>
            <a:r>
              <a:rPr lang="en-US" altLang="zh-CN" sz="2200" dirty="0" err="1" smtClean="0">
                <a:latin typeface="Helvetica" pitchFamily="34" charset="0"/>
                <a:cs typeface="Helvetica" pitchFamily="34" charset="0"/>
              </a:rPr>
              <a:t>sth</a:t>
            </a:r>
            <a:r>
              <a:rPr lang="en-US" altLang="zh-CN" sz="2200" dirty="0" smtClean="0">
                <a:latin typeface="Helvetica" pitchFamily="34" charset="0"/>
                <a:cs typeface="Helvetica" pitchFamily="34" charset="0"/>
              </a:rPr>
              <a:t>.</a:t>
            </a:r>
            <a:endParaRPr lang="en-US" altLang="zh-CN" sz="2200" dirty="0">
              <a:latin typeface="Helvetica" pitchFamily="34" charset="0"/>
              <a:ea typeface="Cambria Math" pitchFamily="18" charset="0"/>
              <a:cs typeface="Helvetica" pitchFamily="34" charset="0"/>
            </a:endParaRPr>
          </a:p>
        </p:txBody>
      </p:sp>
      <p:sp>
        <p:nvSpPr>
          <p:cNvPr id="11" name="TextBox 10"/>
          <p:cNvSpPr txBox="1"/>
          <p:nvPr/>
        </p:nvSpPr>
        <p:spPr>
          <a:xfrm>
            <a:off x="4139952" y="3789040"/>
            <a:ext cx="4320480" cy="430887"/>
          </a:xfrm>
          <a:prstGeom prst="rect">
            <a:avLst/>
          </a:prstGeom>
          <a:noFill/>
        </p:spPr>
        <p:txBody>
          <a:bodyPr wrap="square" rtlCol="0">
            <a:spAutoFit/>
          </a:bodyPr>
          <a:lstStyle/>
          <a:p>
            <a:r>
              <a:rPr lang="en-US" altLang="zh-CN" sz="2200" dirty="0" smtClean="0">
                <a:latin typeface="Helvetica" pitchFamily="34" charset="0"/>
                <a:cs typeface="Helvetica" pitchFamily="34" charset="0"/>
              </a:rPr>
              <a:t>have a charming way with words</a:t>
            </a:r>
            <a:endParaRPr lang="en-US" altLang="zh-CN" sz="2200" dirty="0">
              <a:latin typeface="Helvetica" pitchFamily="34" charset="0"/>
              <a:ea typeface="Cambria Math" pitchFamily="18" charset="0"/>
              <a:cs typeface="Helvetica" pitchFamily="34" charset="0"/>
            </a:endParaRPr>
          </a:p>
        </p:txBody>
      </p:sp>
      <p:sp>
        <p:nvSpPr>
          <p:cNvPr id="12" name="TextBox 11"/>
          <p:cNvSpPr txBox="1"/>
          <p:nvPr/>
        </p:nvSpPr>
        <p:spPr>
          <a:xfrm>
            <a:off x="4139952" y="4335487"/>
            <a:ext cx="4320480" cy="430887"/>
          </a:xfrm>
          <a:prstGeom prst="rect">
            <a:avLst/>
          </a:prstGeom>
          <a:noFill/>
        </p:spPr>
        <p:txBody>
          <a:bodyPr wrap="square" rtlCol="0">
            <a:spAutoFit/>
          </a:bodyPr>
          <a:lstStyle/>
          <a:p>
            <a:r>
              <a:rPr lang="en-US" altLang="zh-CN" sz="2200" dirty="0" smtClean="0">
                <a:latin typeface="Helvetica" pitchFamily="34" charset="0"/>
                <a:ea typeface="Cambria Math" pitchFamily="18" charset="0"/>
                <a:cs typeface="Helvetica" pitchFamily="34" charset="0"/>
              </a:rPr>
              <a:t>be </a:t>
            </a:r>
            <a:r>
              <a:rPr lang="en-US" altLang="zh-CN" sz="2200" dirty="0" smtClean="0">
                <a:latin typeface="Helvetica" pitchFamily="34" charset="0"/>
                <a:cs typeface="Helvetica" pitchFamily="34" charset="0"/>
              </a:rPr>
              <a:t>too tempting to resist</a:t>
            </a:r>
            <a:endParaRPr lang="en-US" altLang="zh-CN" sz="2200" dirty="0">
              <a:latin typeface="Helvetica" pitchFamily="34" charset="0"/>
              <a:ea typeface="Cambria Math" pitchFamily="18" charset="0"/>
              <a:cs typeface="Helvetica" pitchFamily="34" charset="0"/>
            </a:endParaRPr>
          </a:p>
        </p:txBody>
      </p:sp>
      <p:sp>
        <p:nvSpPr>
          <p:cNvPr id="13" name="TextBox 12"/>
          <p:cNvSpPr txBox="1"/>
          <p:nvPr/>
        </p:nvSpPr>
        <p:spPr>
          <a:xfrm>
            <a:off x="4139952" y="4915268"/>
            <a:ext cx="4320480" cy="295466"/>
          </a:xfrm>
          <a:prstGeom prst="rect">
            <a:avLst/>
          </a:prstGeom>
          <a:noFill/>
        </p:spPr>
        <p:txBody>
          <a:bodyPr wrap="square" rtlCol="0">
            <a:spAutoFit/>
          </a:bodyPr>
          <a:lstStyle/>
          <a:p>
            <a:pPr indent="-185738">
              <a:lnSpc>
                <a:spcPct val="60000"/>
              </a:lnSpc>
              <a:spcBef>
                <a:spcPct val="50000"/>
              </a:spcBef>
              <a:defRPr/>
            </a:pPr>
            <a:r>
              <a:rPr lang="en-US" altLang="zh-CN" sz="2200" dirty="0" smtClean="0">
                <a:latin typeface="Helvetica" pitchFamily="34" charset="0"/>
                <a:cs typeface="Helvetica" pitchFamily="34" charset="0"/>
              </a:rPr>
              <a:t>with no component of fun</a:t>
            </a:r>
            <a:endParaRPr lang="en-US" altLang="zh-CN" sz="2200" dirty="0">
              <a:latin typeface="Helvetica" pitchFamily="34" charset="0"/>
              <a:ea typeface="Cambria Math" pitchFamily="18" charset="0"/>
              <a:cs typeface="Helvetica" pitchFamily="34" charset="0"/>
            </a:endParaRPr>
          </a:p>
        </p:txBody>
      </p:sp>
      <p:sp>
        <p:nvSpPr>
          <p:cNvPr id="14" name="TextBox 13"/>
          <p:cNvSpPr txBox="1"/>
          <p:nvPr/>
        </p:nvSpPr>
        <p:spPr>
          <a:xfrm>
            <a:off x="4139952" y="5445224"/>
            <a:ext cx="4320480" cy="295466"/>
          </a:xfrm>
          <a:prstGeom prst="rect">
            <a:avLst/>
          </a:prstGeom>
          <a:noFill/>
        </p:spPr>
        <p:txBody>
          <a:bodyPr wrap="square" rtlCol="0">
            <a:spAutoFit/>
          </a:bodyPr>
          <a:lstStyle>
            <a:defPPr>
              <a:defRPr lang="zh-CN"/>
            </a:defPPr>
            <a:lvl1pPr indent="-185738">
              <a:lnSpc>
                <a:spcPct val="60000"/>
              </a:lnSpc>
              <a:spcBef>
                <a:spcPct val="50000"/>
              </a:spcBef>
              <a:defRPr sz="2000">
                <a:latin typeface="Helvetica" pitchFamily="34" charset="0"/>
                <a:ea typeface="Cambria Math" pitchFamily="18" charset="0"/>
                <a:cs typeface="Arial" pitchFamily="34" charset="0"/>
              </a:defRPr>
            </a:lvl1pPr>
          </a:lstStyle>
          <a:p>
            <a:r>
              <a:rPr lang="en-US" altLang="zh-CN" sz="2200" dirty="0" smtClean="0">
                <a:ea typeface="+mn-ea"/>
                <a:cs typeface="Helvetica" pitchFamily="34" charset="0"/>
              </a:rPr>
              <a:t>go along with</a:t>
            </a:r>
            <a:endParaRPr lang="en-US" altLang="zh-CN" sz="2200" dirty="0">
              <a:ea typeface="+mn-ea"/>
              <a:cs typeface="Helvetica" pitchFamily="34" charset="0"/>
            </a:endParaRPr>
          </a:p>
        </p:txBody>
      </p:sp>
      <p:sp>
        <p:nvSpPr>
          <p:cNvPr id="15" name="TextBox 14"/>
          <p:cNvSpPr txBox="1"/>
          <p:nvPr/>
        </p:nvSpPr>
        <p:spPr>
          <a:xfrm>
            <a:off x="4139952" y="5941846"/>
            <a:ext cx="4320480" cy="295466"/>
          </a:xfrm>
          <a:prstGeom prst="rect">
            <a:avLst/>
          </a:prstGeom>
          <a:noFill/>
        </p:spPr>
        <p:txBody>
          <a:bodyPr wrap="square" rtlCol="0">
            <a:spAutoFit/>
          </a:bodyPr>
          <a:lstStyle>
            <a:defPPr>
              <a:defRPr lang="zh-CN"/>
            </a:defPPr>
            <a:lvl1pPr indent="-185738">
              <a:lnSpc>
                <a:spcPct val="60000"/>
              </a:lnSpc>
              <a:spcBef>
                <a:spcPct val="50000"/>
              </a:spcBef>
              <a:defRPr sz="2000">
                <a:latin typeface="Helvetica" pitchFamily="34" charset="0"/>
                <a:ea typeface="Cambria Math" pitchFamily="18" charset="0"/>
                <a:cs typeface="Arial" pitchFamily="34" charset="0"/>
              </a:defRPr>
            </a:lvl1pPr>
          </a:lstStyle>
          <a:p>
            <a:r>
              <a:rPr lang="en-US" altLang="zh-CN" sz="2200" dirty="0" smtClean="0">
                <a:cs typeface="Helvetica" pitchFamily="34" charset="0"/>
              </a:rPr>
              <a:t>whisper sweet words in one’s ear</a:t>
            </a:r>
            <a:endParaRPr lang="en-US" altLang="zh-CN" sz="2200" dirty="0">
              <a:cs typeface="Helvetica" pitchFamily="34" charset="0"/>
            </a:endParaRPr>
          </a:p>
        </p:txBody>
      </p:sp>
      <p:grpSp>
        <p:nvGrpSpPr>
          <p:cNvPr id="16" name="组合 13"/>
          <p:cNvGrpSpPr>
            <a:grpSpLocks/>
          </p:cNvGrpSpPr>
          <p:nvPr/>
        </p:nvGrpSpPr>
        <p:grpSpPr bwMode="auto">
          <a:xfrm>
            <a:off x="-1588" y="4763"/>
            <a:ext cx="8339138" cy="1122362"/>
            <a:chOff x="-1787" y="5041"/>
            <a:chExt cx="8339865" cy="1121584"/>
          </a:xfrm>
        </p:grpSpPr>
        <p:pic>
          <p:nvPicPr>
            <p:cNvPr id="17" name="Picture 3"/>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rot="10800000">
              <a:off x="-1787" y="5041"/>
              <a:ext cx="3373569" cy="112158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18" name="TextBox 17">
              <a:hlinkClick r:id="rId3" action="ppaction://hlinksldjump"/>
            </p:cNvPr>
            <p:cNvSpPr txBox="1"/>
            <p:nvPr/>
          </p:nvSpPr>
          <p:spPr>
            <a:xfrm>
              <a:off x="34729" y="209686"/>
              <a:ext cx="3381670" cy="583795"/>
            </a:xfrm>
            <a:prstGeom prst="rect">
              <a:avLst/>
            </a:prstGeom>
            <a:noFill/>
          </p:spPr>
          <p:txBody>
            <a:bodyPr>
              <a:spAutoFit/>
            </a:bodyPr>
            <a:lstStyle/>
            <a:p>
              <a:pPr algn="ctr">
                <a:defRPr/>
              </a:pPr>
              <a:r>
                <a:rPr lang="en-US" altLang="zh-CN" sz="16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rPr>
                <a:t>Revision of </a:t>
              </a:r>
            </a:p>
            <a:p>
              <a:pPr algn="ctr">
                <a:defRPr/>
              </a:pPr>
              <a:r>
                <a:rPr lang="en-US" altLang="zh-CN" sz="16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rPr>
                <a:t>the useful expressions</a:t>
              </a:r>
            </a:p>
          </p:txBody>
        </p:sp>
        <p:sp>
          <p:nvSpPr>
            <p:cNvPr id="20" name="矩形 16"/>
            <p:cNvSpPr>
              <a:spLocks noChangeArrowheads="1"/>
            </p:cNvSpPr>
            <p:nvPr/>
          </p:nvSpPr>
          <p:spPr bwMode="auto">
            <a:xfrm>
              <a:off x="3491880" y="476672"/>
              <a:ext cx="4846198"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r>
                <a:rPr lang="en-US" altLang="zh-CN" sz="2000" b="1">
                  <a:solidFill>
                    <a:srgbClr val="0070C0"/>
                  </a:solidFill>
                  <a:latin typeface="Helvetica" pitchFamily="34" charset="0"/>
                  <a:ea typeface="Cambria Math" pitchFamily="18" charset="0"/>
                  <a:cs typeface="Arial" pitchFamily="34" charset="0"/>
                </a:rPr>
                <a:t>Language points—Useful expressions</a:t>
              </a:r>
              <a:endParaRPr lang="zh-CN" altLang="en-US" sz="2000" b="1">
                <a:solidFill>
                  <a:srgbClr val="0070C0"/>
                </a:solidFill>
                <a:cs typeface="Arial" pitchFamily="34" charset="0"/>
              </a:endParaRPr>
            </a:p>
          </p:txBody>
        </p:sp>
      </p:grpSp>
    </p:spTree>
    <p:extLst>
      <p:ext uri="{BB962C8B-B14F-4D97-AF65-F5344CB8AC3E}">
        <p14:creationId xmlns="" xmlns:p14="http://schemas.microsoft.com/office/powerpoint/2010/main" val="1230019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p:bldP spid="11" grpId="0"/>
      <p:bldP spid="12" grpId="0"/>
      <p:bldP spid="13" grpId="0"/>
      <p:bldP spid="14" grpId="0"/>
      <p:bldP spid="1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descr="tv">
            <a:hlinkClick r:id="rId4" action="ppaction://hlinkfile"/>
          </p:cNvPr>
          <p:cNvPicPr>
            <a:picLocks noChangeAspect="1" noChangeArrowheads="1"/>
          </p:cNvPicPr>
          <p:nvPr/>
        </p:nvPicPr>
        <p:blipFill>
          <a:blip r:embed="rId5" cstate="print"/>
          <a:srcRect/>
          <a:stretch>
            <a:fillRect/>
          </a:stretch>
        </p:blipFill>
        <p:spPr bwMode="auto">
          <a:xfrm>
            <a:off x="857225" y="1428736"/>
            <a:ext cx="7542238" cy="5205433"/>
          </a:xfrm>
          <a:prstGeom prst="rect">
            <a:avLst/>
          </a:prstGeom>
          <a:noFill/>
          <a:ln w="9525">
            <a:noFill/>
            <a:miter lim="800000"/>
            <a:headEnd/>
            <a:tailEnd/>
          </a:ln>
        </p:spPr>
      </p:pic>
      <p:pic>
        <p:nvPicPr>
          <p:cNvPr id="24" name="Picture 4">
            <a:hlinkClick r:id="rId6" action="ppaction://hlinksldjump"/>
          </p:cNvPr>
          <p:cNvPicPr>
            <a:picLocks noChangeAspect="1" noChangeArrowheads="1"/>
          </p:cNvPicPr>
          <p:nvPr/>
        </p:nvPicPr>
        <p:blipFill>
          <a:blip r:embed="rId7" cstate="print">
            <a:clrChange>
              <a:clrFrom>
                <a:srgbClr val="FDFEF6"/>
              </a:clrFrom>
              <a:clrTo>
                <a:srgbClr val="FDFEF6">
                  <a:alpha val="0"/>
                </a:srgbClr>
              </a:clrTo>
            </a:clrChange>
          </a:blip>
          <a:srcRect/>
          <a:stretch>
            <a:fillRect/>
          </a:stretch>
        </p:blipFill>
        <p:spPr bwMode="auto">
          <a:xfrm>
            <a:off x="8399463" y="6181725"/>
            <a:ext cx="434975" cy="458788"/>
          </a:xfrm>
          <a:prstGeom prst="rect">
            <a:avLst/>
          </a:prstGeom>
          <a:noFill/>
          <a:ln w="9525">
            <a:noFill/>
            <a:miter lim="800000"/>
            <a:headEnd/>
            <a:tailEnd/>
          </a:ln>
        </p:spPr>
      </p:pic>
      <p:grpSp>
        <p:nvGrpSpPr>
          <p:cNvPr id="8" name="组合 6"/>
          <p:cNvGrpSpPr>
            <a:grpSpLocks/>
          </p:cNvGrpSpPr>
          <p:nvPr/>
        </p:nvGrpSpPr>
        <p:grpSpPr bwMode="auto">
          <a:xfrm>
            <a:off x="-7938" y="9525"/>
            <a:ext cx="8723313" cy="1187450"/>
            <a:chOff x="-7938" y="9525"/>
            <a:chExt cx="8723313" cy="1187450"/>
          </a:xfrm>
        </p:grpSpPr>
        <p:sp>
          <p:nvSpPr>
            <p:cNvPr id="9" name="矩形 12"/>
            <p:cNvSpPr>
              <a:spLocks noChangeArrowheads="1"/>
            </p:cNvSpPr>
            <p:nvPr/>
          </p:nvSpPr>
          <p:spPr bwMode="auto">
            <a:xfrm>
              <a:off x="4640263" y="427038"/>
              <a:ext cx="4075112" cy="57246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pPr algn="just">
                <a:lnSpc>
                  <a:spcPct val="130000"/>
                </a:lnSpc>
              </a:pPr>
              <a:r>
                <a:rPr lang="en-US" altLang="zh-CN" sz="2400" b="1" dirty="0" smtClean="0">
                  <a:solidFill>
                    <a:srgbClr val="0070C0"/>
                  </a:solidFill>
                  <a:latin typeface="Helvetica" pitchFamily="34" charset="0"/>
                  <a:ea typeface="Helvetica Neue"/>
                  <a:cs typeface="Helvetica Neue"/>
                </a:rPr>
                <a:t>Watch </a:t>
              </a:r>
              <a:r>
                <a:rPr lang="en-US" altLang="zh-CN" sz="2400" b="1" dirty="0">
                  <a:solidFill>
                    <a:srgbClr val="0070C0"/>
                  </a:solidFill>
                  <a:latin typeface="Helvetica" pitchFamily="34" charset="0"/>
                  <a:ea typeface="Helvetica Neue"/>
                  <a:cs typeface="Helvetica Neue"/>
                </a:rPr>
                <a:t>and talk</a:t>
              </a:r>
              <a:endParaRPr lang="zh-CN" altLang="en-US" sz="2400" b="1" dirty="0">
                <a:solidFill>
                  <a:srgbClr val="0070C0"/>
                </a:solidFill>
                <a:latin typeface="Helvetica" pitchFamily="34" charset="0"/>
                <a:ea typeface="Helvetica Neue"/>
                <a:cs typeface="Helvetica Neue"/>
              </a:endParaRPr>
            </a:p>
          </p:txBody>
        </p:sp>
        <p:pic>
          <p:nvPicPr>
            <p:cNvPr id="10" name="Picture 3"/>
            <p:cNvPicPr>
              <a:picLocks noChangeAspect="1" noChangeArrowheads="1"/>
            </p:cNvPicPr>
            <p:nvPr/>
          </p:nvPicPr>
          <p:blipFill>
            <a:blip r:embed="rId8">
              <a:extLst>
                <a:ext uri="{28A0092B-C50C-407E-A947-70E740481C1C}">
                  <a14:useLocalDpi xmlns="" xmlns:a14="http://schemas.microsoft.com/office/drawing/2010/main" val="0"/>
                </a:ext>
              </a:extLst>
            </a:blip>
            <a:srcRect/>
            <a:stretch>
              <a:fillRect/>
            </a:stretch>
          </p:blipFill>
          <p:spPr bwMode="auto">
            <a:xfrm>
              <a:off x="-7938" y="9525"/>
              <a:ext cx="4645026" cy="1187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1" name="TextBox 10"/>
            <p:cNvSpPr txBox="1"/>
            <p:nvPr/>
          </p:nvSpPr>
          <p:spPr>
            <a:xfrm>
              <a:off x="666750" y="334741"/>
              <a:ext cx="3481388" cy="400050"/>
            </a:xfrm>
            <a:prstGeom prst="rect">
              <a:avLst/>
            </a:prstGeom>
            <a:noFill/>
          </p:spPr>
          <p:txBody>
            <a:bodyPr>
              <a:spAutoFit/>
            </a:bodyPr>
            <a:lstStyle/>
            <a:p>
              <a:pPr fontAlgn="auto">
                <a:spcBef>
                  <a:spcPts val="0"/>
                </a:spcBef>
                <a:spcAft>
                  <a:spcPts val="0"/>
                </a:spcAft>
                <a:defRPr/>
              </a:pPr>
              <a:r>
                <a:rPr lang="en-US" altLang="zh-CN" sz="2000" b="1" dirty="0">
                  <a:solidFill>
                    <a:schemeClr val="bg1"/>
                  </a:solidFill>
                  <a:effectLst>
                    <a:outerShdw blurRad="38100" dist="38100" dir="2700000" algn="tl">
                      <a:srgbClr val="000000">
                        <a:alpha val="43137"/>
                      </a:srgbClr>
                    </a:outerShdw>
                  </a:effectLst>
                  <a:latin typeface="Comic Sans MS" pitchFamily="66" charset="0"/>
                  <a:ea typeface="+mn-ea"/>
                </a:rPr>
                <a:t>Pre-reading activities</a:t>
              </a:r>
              <a:endParaRPr lang="zh-CN" altLang="en-US" sz="2000" b="1" dirty="0">
                <a:solidFill>
                  <a:schemeClr val="bg1"/>
                </a:solidFill>
                <a:effectLst>
                  <a:outerShdw blurRad="38100" dist="38100" dir="2700000" algn="tl">
                    <a:srgbClr val="000000">
                      <a:alpha val="43137"/>
                    </a:srgbClr>
                  </a:outerShdw>
                </a:effectLst>
                <a:latin typeface="Comic Sans MS" pitchFamily="66" charset="0"/>
                <a:ea typeface="+mn-ea"/>
              </a:endParaRPr>
            </a:p>
          </p:txBody>
        </p:sp>
      </p:grpSp>
      <p:pic>
        <p:nvPicPr>
          <p:cNvPr id="12" name="Taylor Swift经典单曲Love Story超清mv_高清.wmv">
            <a:hlinkClick r:id="" action="ppaction://media"/>
          </p:cNvPr>
          <p:cNvPicPr>
            <a:picLocks noRot="1" noChangeAspect="1"/>
          </p:cNvPicPr>
          <p:nvPr>
            <a:videoFile r:link="rId1"/>
          </p:nvPr>
        </p:nvPicPr>
        <p:blipFill>
          <a:blip r:embed="rId9"/>
          <a:stretch>
            <a:fillRect/>
          </a:stretch>
        </p:blipFill>
        <p:spPr>
          <a:xfrm>
            <a:off x="1012800" y="1687526"/>
            <a:ext cx="7143800" cy="3800476"/>
          </a:xfrm>
          <a:prstGeom prst="rect">
            <a:avLst/>
          </a:prstGeom>
        </p:spPr>
      </p:pic>
    </p:spTree>
    <p:extLst>
      <p:ext uri="{BB962C8B-B14F-4D97-AF65-F5344CB8AC3E}">
        <p14:creationId xmlns="" xmlns:p14="http://schemas.microsoft.com/office/powerpoint/2010/main" val="211488250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12"/>
                                        </p:tgtEl>
                                      </p:cBhvr>
                                    </p:cmd>
                                  </p:childTnLst>
                                </p:cTn>
                              </p:par>
                            </p:childTnLst>
                          </p:cTn>
                        </p:par>
                      </p:childTnLst>
                    </p:cTn>
                  </p:par>
                </p:childTnLst>
              </p:cTn>
              <p:nextCondLst>
                <p:cond evt="onClick" delay="0">
                  <p:tgtEl>
                    <p:spTgt spid="12"/>
                  </p:tgtEl>
                </p:cond>
              </p:nextCondLst>
            </p:seq>
            <p:video>
              <p:cMediaNode>
                <p:cTn id="7" fill="hold" display="0">
                  <p:stCondLst>
                    <p:cond delay="indefinite"/>
                  </p:stCondLst>
                  <p:endCondLst>
                    <p:cond evt="onNext" delay="0">
                      <p:tgtEl>
                        <p:sldTgt/>
                      </p:tgtEl>
                    </p:cond>
                    <p:cond evt="onPrev" delay="0">
                      <p:tgtEl>
                        <p:sldTgt/>
                      </p:tgtEl>
                    </p:cond>
                  </p:endCondLst>
                </p:cTn>
                <p:tgtEl>
                  <p:spTgt spid="12"/>
                </p:tgtEl>
              </p:cMediaNode>
            </p:video>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p:cNvGraphicFramePr>
            <a:graphicFrameLocks noGrp="1"/>
          </p:cNvGraphicFramePr>
          <p:nvPr>
            <p:extLst>
              <p:ext uri="{D42A27DB-BD31-4B8C-83A1-F6EECF244321}">
                <p14:modId xmlns="" xmlns:p14="http://schemas.microsoft.com/office/powerpoint/2010/main" val="2183619086"/>
              </p:ext>
            </p:extLst>
          </p:nvPr>
        </p:nvGraphicFramePr>
        <p:xfrm>
          <a:off x="395536" y="1231861"/>
          <a:ext cx="8392446" cy="4933443"/>
        </p:xfrm>
        <a:graphic>
          <a:graphicData uri="http://schemas.openxmlformats.org/drawingml/2006/table">
            <a:tbl>
              <a:tblPr firstRow="1" bandRow="1">
                <a:tableStyleId>{22838BEF-8BB2-4498-84A7-C5851F593DF1}</a:tableStyleId>
              </a:tblPr>
              <a:tblGrid>
                <a:gridCol w="3207870"/>
                <a:gridCol w="5184576"/>
              </a:tblGrid>
              <a:tr h="485816">
                <a:tc>
                  <a:txBody>
                    <a:bodyPr/>
                    <a:lstStyle/>
                    <a:p>
                      <a:pPr marL="0" marR="0" lvl="0" indent="0" algn="l" defTabSz="914400" rtl="0" eaLnBrk="1" fontAlgn="base" latinLnBrk="0" hangingPunct="1">
                        <a:lnSpc>
                          <a:spcPct val="100000"/>
                        </a:lnSpc>
                        <a:spcBef>
                          <a:spcPct val="20000"/>
                        </a:spcBef>
                        <a:spcAft>
                          <a:spcPct val="0"/>
                        </a:spcAft>
                        <a:buClr>
                          <a:schemeClr val="tx2"/>
                        </a:buClr>
                        <a:buSzPct val="115000"/>
                        <a:buFont typeface="Wingdings" pitchFamily="2" charset="2"/>
                        <a:buNone/>
                        <a:tabLst/>
                      </a:pPr>
                      <a:r>
                        <a:rPr lang="en-US" altLang="zh-CN" sz="2200" b="0" kern="1200" dirty="0" smtClean="0">
                          <a:solidFill>
                            <a:schemeClr val="dk1"/>
                          </a:solidFill>
                          <a:latin typeface="华文楷体" pitchFamily="2" charset="-122"/>
                          <a:ea typeface="华文楷体" pitchFamily="2" charset="-122"/>
                          <a:cs typeface="+mn-cs"/>
                        </a:rPr>
                        <a:t> 11 </a:t>
                      </a:r>
                      <a:r>
                        <a:rPr lang="zh-CN" altLang="en-US" sz="2200" b="0" kern="1200" dirty="0" smtClean="0">
                          <a:solidFill>
                            <a:schemeClr val="dk1"/>
                          </a:solidFill>
                          <a:latin typeface="华文楷体" pitchFamily="2" charset="-122"/>
                          <a:ea typeface="华文楷体" pitchFamily="2" charset="-122"/>
                          <a:cs typeface="+mn-cs"/>
                        </a:rPr>
                        <a:t>果然，果真</a:t>
                      </a:r>
                    </a:p>
                  </a:txBody>
                  <a:tcPr marL="0" marR="0" marT="0" marB="0" horzOverflow="overflow"/>
                </a:tc>
                <a:tc>
                  <a:txBody>
                    <a:bodyPr/>
                    <a:lstStyle/>
                    <a:p>
                      <a:endParaRPr lang="zh-CN" altLang="en-US" sz="2200" b="0" baseline="0" dirty="0">
                        <a:latin typeface="华文楷体" pitchFamily="2" charset="-122"/>
                        <a:ea typeface="华文楷体" pitchFamily="2" charset="-122"/>
                      </a:endParaRPr>
                    </a:p>
                  </a:txBody>
                  <a:tcPr anchor="ctr"/>
                </a:tc>
              </a:tr>
              <a:tr h="491144">
                <a:tc>
                  <a:txBody>
                    <a:bodyPr/>
                    <a:lstStyle/>
                    <a:p>
                      <a:r>
                        <a:rPr lang="zh-CN" altLang="en-US" sz="2200" kern="1200" dirty="0" smtClean="0">
                          <a:solidFill>
                            <a:schemeClr val="dk1"/>
                          </a:solidFill>
                          <a:latin typeface="华文楷体" pitchFamily="2" charset="-122"/>
                          <a:ea typeface="华文楷体" pitchFamily="2" charset="-122"/>
                          <a:cs typeface="+mn-cs"/>
                        </a:rPr>
                        <a:t> </a:t>
                      </a:r>
                      <a:r>
                        <a:rPr lang="en-US" altLang="zh-CN" sz="2200" kern="1200" dirty="0" smtClean="0">
                          <a:solidFill>
                            <a:schemeClr val="dk1"/>
                          </a:solidFill>
                          <a:latin typeface="华文楷体" pitchFamily="2" charset="-122"/>
                          <a:ea typeface="华文楷体" pitchFamily="2" charset="-122"/>
                          <a:cs typeface="+mn-cs"/>
                        </a:rPr>
                        <a:t>12 </a:t>
                      </a:r>
                      <a:r>
                        <a:rPr lang="zh-CN" altLang="en-US" sz="2200" kern="1200" dirty="0" smtClean="0">
                          <a:solidFill>
                            <a:schemeClr val="dk1"/>
                          </a:solidFill>
                          <a:latin typeface="华文楷体" pitchFamily="2" charset="-122"/>
                          <a:ea typeface="华文楷体" pitchFamily="2" charset="-122"/>
                          <a:cs typeface="+mn-cs"/>
                        </a:rPr>
                        <a:t>令某人厌恶的是</a:t>
                      </a:r>
                    </a:p>
                  </a:txBody>
                  <a:tcPr marL="0" marR="0" marT="0" marB="0" horzOverflow="overflow"/>
                </a:tc>
                <a:tc>
                  <a:txBody>
                    <a:bodyPr/>
                    <a:lstStyle/>
                    <a:p>
                      <a:endParaRPr lang="zh-CN" altLang="en-US" sz="2200" baseline="0" dirty="0">
                        <a:latin typeface="华文楷体" pitchFamily="2" charset="-122"/>
                        <a:ea typeface="华文楷体" pitchFamily="2" charset="-122"/>
                      </a:endParaRPr>
                    </a:p>
                  </a:txBody>
                  <a:tcPr anchor="ctr"/>
                </a:tc>
              </a:tr>
              <a:tr h="498433">
                <a:tc>
                  <a:txBody>
                    <a:bodyPr/>
                    <a:lstStyle/>
                    <a:p>
                      <a:r>
                        <a:rPr lang="zh-CN" altLang="en-US" sz="2200" kern="1200" dirty="0" smtClean="0">
                          <a:solidFill>
                            <a:schemeClr val="dk1"/>
                          </a:solidFill>
                          <a:latin typeface="华文楷体" pitchFamily="2" charset="-122"/>
                          <a:ea typeface="华文楷体" pitchFamily="2" charset="-122"/>
                          <a:cs typeface="+mn-cs"/>
                        </a:rPr>
                        <a:t> </a:t>
                      </a:r>
                      <a:r>
                        <a:rPr lang="en-US" altLang="zh-CN" sz="2200" kern="1200" dirty="0" smtClean="0">
                          <a:solidFill>
                            <a:schemeClr val="dk1"/>
                          </a:solidFill>
                          <a:latin typeface="华文楷体" pitchFamily="2" charset="-122"/>
                          <a:ea typeface="华文楷体" pitchFamily="2" charset="-122"/>
                          <a:cs typeface="+mn-cs"/>
                        </a:rPr>
                        <a:t>13 </a:t>
                      </a:r>
                      <a:r>
                        <a:rPr lang="zh-CN" altLang="en-US" sz="2200" kern="1200" dirty="0" smtClean="0">
                          <a:solidFill>
                            <a:schemeClr val="dk1"/>
                          </a:solidFill>
                          <a:latin typeface="华文楷体" pitchFamily="2" charset="-122"/>
                          <a:ea typeface="华文楷体" pitchFamily="2" charset="-122"/>
                          <a:cs typeface="+mn-cs"/>
                        </a:rPr>
                        <a:t>递交呈请书</a:t>
                      </a:r>
                    </a:p>
                  </a:txBody>
                  <a:tcPr marL="0" marR="0" marT="0" marB="0" horzOverflow="overflow"/>
                </a:tc>
                <a:tc>
                  <a:txBody>
                    <a:bodyPr/>
                    <a:lstStyle/>
                    <a:p>
                      <a:endParaRPr lang="zh-CN" altLang="en-US" sz="2200" baseline="0" dirty="0">
                        <a:latin typeface="华文楷体" pitchFamily="2" charset="-122"/>
                        <a:ea typeface="华文楷体" pitchFamily="2" charset="-122"/>
                      </a:endParaRPr>
                    </a:p>
                  </a:txBody>
                  <a:tcPr anchor="ctr"/>
                </a:tc>
              </a:tr>
              <a:tr h="498433">
                <a:tc>
                  <a:txBody>
                    <a:bodyPr/>
                    <a:lstStyle/>
                    <a:p>
                      <a:pPr marL="0" marR="0" lvl="0" indent="0" algn="l" defTabSz="914400" rtl="0" eaLnBrk="1" fontAlgn="base" latinLnBrk="0" hangingPunct="1">
                        <a:lnSpc>
                          <a:spcPct val="120000"/>
                        </a:lnSpc>
                        <a:spcBef>
                          <a:spcPct val="20000"/>
                        </a:spcBef>
                        <a:spcAft>
                          <a:spcPct val="0"/>
                        </a:spcAft>
                        <a:buClr>
                          <a:schemeClr val="tx2"/>
                        </a:buClr>
                        <a:buSzPct val="115000"/>
                        <a:buFont typeface="Wingdings" pitchFamily="2" charset="2"/>
                        <a:buNone/>
                        <a:tabLst/>
                      </a:pPr>
                      <a:r>
                        <a:rPr lang="zh-CN" altLang="en-US" sz="2200" kern="1200" dirty="0" smtClean="0">
                          <a:solidFill>
                            <a:schemeClr val="dk1"/>
                          </a:solidFill>
                          <a:latin typeface="华文楷体" pitchFamily="2" charset="-122"/>
                          <a:ea typeface="华文楷体" pitchFamily="2" charset="-122"/>
                          <a:cs typeface="+mn-cs"/>
                        </a:rPr>
                        <a:t> </a:t>
                      </a:r>
                      <a:r>
                        <a:rPr lang="en-US" altLang="zh-CN" sz="2200" kern="1200" dirty="0" smtClean="0">
                          <a:solidFill>
                            <a:schemeClr val="dk1"/>
                          </a:solidFill>
                          <a:latin typeface="华文楷体" pitchFamily="2" charset="-122"/>
                          <a:ea typeface="华文楷体" pitchFamily="2" charset="-122"/>
                          <a:cs typeface="+mn-cs"/>
                        </a:rPr>
                        <a:t>14 </a:t>
                      </a:r>
                      <a:r>
                        <a:rPr lang="zh-CN" altLang="en-US" sz="2200" kern="1200" dirty="0" smtClean="0">
                          <a:solidFill>
                            <a:schemeClr val="dk1"/>
                          </a:solidFill>
                          <a:latin typeface="华文楷体" pitchFamily="2" charset="-122"/>
                          <a:ea typeface="华文楷体" pitchFamily="2" charset="-122"/>
                          <a:cs typeface="+mn-cs"/>
                        </a:rPr>
                        <a:t>代表某人</a:t>
                      </a:r>
                    </a:p>
                  </a:txBody>
                  <a:tcPr marL="0" marR="0" marT="0" marB="0" horzOverflow="overflow"/>
                </a:tc>
                <a:tc>
                  <a:txBody>
                    <a:bodyPr/>
                    <a:lstStyle/>
                    <a:p>
                      <a:endParaRPr lang="zh-CN" altLang="en-US" sz="2200" baseline="0" dirty="0">
                        <a:latin typeface="华文楷体" pitchFamily="2" charset="-122"/>
                        <a:ea typeface="华文楷体" pitchFamily="2" charset="-122"/>
                      </a:endParaRPr>
                    </a:p>
                  </a:txBody>
                  <a:tcPr anchor="ctr"/>
                </a:tc>
              </a:tr>
              <a:tr h="498433">
                <a:tc>
                  <a:txBody>
                    <a:bodyPr/>
                    <a:lstStyle/>
                    <a:p>
                      <a:r>
                        <a:rPr lang="zh-CN" altLang="en-US" sz="2200" kern="1200" dirty="0" smtClean="0">
                          <a:solidFill>
                            <a:schemeClr val="dk1"/>
                          </a:solidFill>
                          <a:latin typeface="华文楷体" pitchFamily="2" charset="-122"/>
                          <a:ea typeface="华文楷体" pitchFamily="2" charset="-122"/>
                          <a:cs typeface="+mn-cs"/>
                        </a:rPr>
                        <a:t> </a:t>
                      </a:r>
                      <a:r>
                        <a:rPr lang="en-US" altLang="zh-CN" sz="2200" kern="1200" dirty="0" smtClean="0">
                          <a:solidFill>
                            <a:schemeClr val="dk1"/>
                          </a:solidFill>
                          <a:latin typeface="华文楷体" pitchFamily="2" charset="-122"/>
                          <a:ea typeface="华文楷体" pitchFamily="2" charset="-122"/>
                          <a:cs typeface="+mn-cs"/>
                        </a:rPr>
                        <a:t>15 </a:t>
                      </a:r>
                      <a:r>
                        <a:rPr lang="zh-CN" altLang="en-US" sz="2200" kern="1200" dirty="0" smtClean="0">
                          <a:solidFill>
                            <a:schemeClr val="dk1"/>
                          </a:solidFill>
                          <a:latin typeface="华文楷体" pitchFamily="2" charset="-122"/>
                          <a:ea typeface="华文楷体" pitchFamily="2" charset="-122"/>
                          <a:cs typeface="+mn-cs"/>
                        </a:rPr>
                        <a:t>协调学习和社会生活</a:t>
                      </a:r>
                    </a:p>
                  </a:txBody>
                  <a:tcPr marL="0" marR="0" marT="0" marB="0" horzOverflow="overflow"/>
                </a:tc>
                <a:tc>
                  <a:txBody>
                    <a:bodyPr/>
                    <a:lstStyle/>
                    <a:p>
                      <a:endParaRPr lang="zh-CN" altLang="en-US" sz="2200" baseline="0" dirty="0">
                        <a:latin typeface="华文楷体" pitchFamily="2" charset="-122"/>
                        <a:ea typeface="华文楷体" pitchFamily="2" charset="-122"/>
                      </a:endParaRPr>
                    </a:p>
                  </a:txBody>
                  <a:tcPr anchor="ctr"/>
                </a:tc>
              </a:tr>
              <a:tr h="498433">
                <a:tc>
                  <a:txBody>
                    <a:bodyPr/>
                    <a:lstStyle/>
                    <a:p>
                      <a:r>
                        <a:rPr lang="zh-CN" altLang="en-US" sz="2200" kern="1200" dirty="0" smtClean="0">
                          <a:solidFill>
                            <a:schemeClr val="dk1"/>
                          </a:solidFill>
                          <a:latin typeface="华文楷体" pitchFamily="2" charset="-122"/>
                          <a:ea typeface="华文楷体" pitchFamily="2" charset="-122"/>
                          <a:cs typeface="+mn-cs"/>
                        </a:rPr>
                        <a:t> </a:t>
                      </a:r>
                      <a:r>
                        <a:rPr lang="en-US" altLang="zh-CN" sz="2200" kern="1200" dirty="0" smtClean="0">
                          <a:solidFill>
                            <a:schemeClr val="dk1"/>
                          </a:solidFill>
                          <a:latin typeface="华文楷体" pitchFamily="2" charset="-122"/>
                          <a:ea typeface="华文楷体" pitchFamily="2" charset="-122"/>
                          <a:cs typeface="+mn-cs"/>
                        </a:rPr>
                        <a:t>16 </a:t>
                      </a:r>
                      <a:r>
                        <a:rPr lang="zh-CN" altLang="en-US" sz="2200" kern="1200" dirty="0" smtClean="0">
                          <a:solidFill>
                            <a:schemeClr val="dk1"/>
                          </a:solidFill>
                          <a:latin typeface="华文楷体" pitchFamily="2" charset="-122"/>
                          <a:ea typeface="华文楷体" pitchFamily="2" charset="-122"/>
                          <a:cs typeface="+mn-cs"/>
                        </a:rPr>
                        <a:t>值得高度赞扬</a:t>
                      </a:r>
                    </a:p>
                  </a:txBody>
                  <a:tcPr marL="0" marR="0" marT="0" marB="0" horzOverflow="overflow"/>
                </a:tc>
                <a:tc>
                  <a:txBody>
                    <a:bodyPr/>
                    <a:lstStyle/>
                    <a:p>
                      <a:endParaRPr lang="zh-CN" altLang="en-US" sz="2200" baseline="0" dirty="0">
                        <a:latin typeface="华文楷体" pitchFamily="2" charset="-122"/>
                        <a:ea typeface="华文楷体" pitchFamily="2" charset="-122"/>
                      </a:endParaRPr>
                    </a:p>
                  </a:txBody>
                  <a:tcPr anchor="ctr"/>
                </a:tc>
              </a:tr>
              <a:tr h="467452">
                <a:tc>
                  <a:txBody>
                    <a:bodyPr/>
                    <a:lstStyle/>
                    <a:p>
                      <a:r>
                        <a:rPr lang="zh-CN" altLang="en-US" sz="2200" kern="1200" dirty="0" smtClean="0">
                          <a:solidFill>
                            <a:schemeClr val="dk1"/>
                          </a:solidFill>
                          <a:latin typeface="华文楷体" pitchFamily="2" charset="-122"/>
                          <a:ea typeface="华文楷体" pitchFamily="2" charset="-122"/>
                          <a:cs typeface="+mn-cs"/>
                        </a:rPr>
                        <a:t> </a:t>
                      </a:r>
                      <a:r>
                        <a:rPr lang="en-US" altLang="zh-CN" sz="2200" kern="1200" dirty="0" smtClean="0">
                          <a:solidFill>
                            <a:schemeClr val="dk1"/>
                          </a:solidFill>
                          <a:latin typeface="华文楷体" pitchFamily="2" charset="-122"/>
                          <a:ea typeface="华文楷体" pitchFamily="2" charset="-122"/>
                          <a:cs typeface="+mn-cs"/>
                        </a:rPr>
                        <a:t>17 </a:t>
                      </a:r>
                      <a:r>
                        <a:rPr lang="zh-CN" altLang="en-US" sz="2200" kern="1200" dirty="0" smtClean="0">
                          <a:solidFill>
                            <a:schemeClr val="dk1"/>
                          </a:solidFill>
                          <a:latin typeface="华文楷体" pitchFamily="2" charset="-122"/>
                          <a:ea typeface="华文楷体" pitchFamily="2" charset="-122"/>
                          <a:cs typeface="+mn-cs"/>
                        </a:rPr>
                        <a:t>纯洁和负责的恋爱关系</a:t>
                      </a:r>
                    </a:p>
                  </a:txBody>
                  <a:tcPr marL="0" marR="0" marT="0" marB="0" horzOverflow="overflow"/>
                </a:tc>
                <a:tc>
                  <a:txBody>
                    <a:bodyPr/>
                    <a:lstStyle/>
                    <a:p>
                      <a:endParaRPr lang="zh-CN" altLang="en-US" sz="2200" baseline="0" dirty="0">
                        <a:latin typeface="华文楷体" pitchFamily="2" charset="-122"/>
                        <a:ea typeface="华文楷体" pitchFamily="2" charset="-122"/>
                      </a:endParaRPr>
                    </a:p>
                  </a:txBody>
                  <a:tcPr anchor="ctr"/>
                </a:tc>
              </a:tr>
              <a:tr h="498433">
                <a:tc>
                  <a:txBody>
                    <a:bodyPr/>
                    <a:lstStyle/>
                    <a:p>
                      <a:r>
                        <a:rPr lang="zh-CN" altLang="en-US" sz="2200" kern="1200" dirty="0" smtClean="0">
                          <a:solidFill>
                            <a:schemeClr val="dk1"/>
                          </a:solidFill>
                          <a:latin typeface="华文楷体" pitchFamily="2" charset="-122"/>
                          <a:ea typeface="华文楷体" pitchFamily="2" charset="-122"/>
                          <a:cs typeface="+mn-cs"/>
                        </a:rPr>
                        <a:t> </a:t>
                      </a:r>
                      <a:r>
                        <a:rPr lang="en-US" altLang="zh-CN" sz="2200" kern="1200" dirty="0" smtClean="0">
                          <a:solidFill>
                            <a:schemeClr val="dk1"/>
                          </a:solidFill>
                          <a:latin typeface="华文楷体" pitchFamily="2" charset="-122"/>
                          <a:ea typeface="华文楷体" pitchFamily="2" charset="-122"/>
                          <a:cs typeface="+mn-cs"/>
                        </a:rPr>
                        <a:t>18 </a:t>
                      </a:r>
                      <a:r>
                        <a:rPr lang="zh-CN" altLang="en-US" sz="2200" kern="1200" dirty="0" smtClean="0">
                          <a:solidFill>
                            <a:schemeClr val="dk1"/>
                          </a:solidFill>
                          <a:latin typeface="华文楷体" pitchFamily="2" charset="-122"/>
                          <a:ea typeface="华文楷体" pitchFamily="2" charset="-122"/>
                          <a:cs typeface="+mn-cs"/>
                        </a:rPr>
                        <a:t>求婚</a:t>
                      </a:r>
                    </a:p>
                  </a:txBody>
                  <a:tcPr marL="0" marR="0" marT="0" marB="0" horzOverflow="overflow"/>
                </a:tc>
                <a:tc>
                  <a:txBody>
                    <a:bodyPr/>
                    <a:lstStyle/>
                    <a:p>
                      <a:endParaRPr lang="zh-CN" altLang="en-US" sz="2200" baseline="0" dirty="0">
                        <a:latin typeface="华文楷体" pitchFamily="2" charset="-122"/>
                        <a:ea typeface="华文楷体" pitchFamily="2" charset="-122"/>
                      </a:endParaRPr>
                    </a:p>
                  </a:txBody>
                  <a:tcPr anchor="ctr"/>
                </a:tc>
              </a:tr>
              <a:tr h="498433">
                <a:tc>
                  <a:txBody>
                    <a:bodyPr/>
                    <a:lstStyle/>
                    <a:p>
                      <a:r>
                        <a:rPr lang="zh-CN" altLang="en-US" sz="2200" kern="1200" dirty="0" smtClean="0">
                          <a:solidFill>
                            <a:schemeClr val="dk1"/>
                          </a:solidFill>
                          <a:latin typeface="华文楷体" pitchFamily="2" charset="-122"/>
                          <a:ea typeface="华文楷体" pitchFamily="2" charset="-122"/>
                          <a:cs typeface="+mn-cs"/>
                        </a:rPr>
                        <a:t> </a:t>
                      </a:r>
                      <a:r>
                        <a:rPr lang="en-US" altLang="zh-CN" sz="2200" kern="1200" dirty="0" smtClean="0">
                          <a:solidFill>
                            <a:schemeClr val="dk1"/>
                          </a:solidFill>
                          <a:latin typeface="华文楷体" pitchFamily="2" charset="-122"/>
                          <a:ea typeface="华文楷体" pitchFamily="2" charset="-122"/>
                          <a:cs typeface="+mn-cs"/>
                        </a:rPr>
                        <a:t>19 </a:t>
                      </a:r>
                      <a:r>
                        <a:rPr lang="zh-CN" altLang="en-US" sz="2200" kern="1200" dirty="0" smtClean="0">
                          <a:solidFill>
                            <a:schemeClr val="dk1"/>
                          </a:solidFill>
                          <a:latin typeface="华文楷体" pitchFamily="2" charset="-122"/>
                          <a:ea typeface="华文楷体" pitchFamily="2" charset="-122"/>
                          <a:cs typeface="+mn-cs"/>
                        </a:rPr>
                        <a:t>坦诚对某人的爱</a:t>
                      </a:r>
                    </a:p>
                  </a:txBody>
                  <a:tcPr marL="0" marR="0" marT="0" marB="0" horzOverflow="overflow"/>
                </a:tc>
                <a:tc>
                  <a:txBody>
                    <a:bodyPr/>
                    <a:lstStyle/>
                    <a:p>
                      <a:endParaRPr lang="zh-CN" altLang="en-US" sz="2200" baseline="0" dirty="0">
                        <a:latin typeface="华文楷体" pitchFamily="2" charset="-122"/>
                        <a:ea typeface="华文楷体" pitchFamily="2" charset="-122"/>
                      </a:endParaRPr>
                    </a:p>
                  </a:txBody>
                  <a:tcPr anchor="ctr"/>
                </a:tc>
              </a:tr>
              <a:tr h="498433">
                <a:tc>
                  <a:txBody>
                    <a:bodyPr/>
                    <a:lstStyle/>
                    <a:p>
                      <a:pPr marL="0" marR="0" lvl="0" indent="0" algn="l" defTabSz="914400" rtl="0" eaLnBrk="1" fontAlgn="base" latinLnBrk="0" hangingPunct="1">
                        <a:lnSpc>
                          <a:spcPct val="120000"/>
                        </a:lnSpc>
                        <a:spcBef>
                          <a:spcPct val="20000"/>
                        </a:spcBef>
                        <a:spcAft>
                          <a:spcPct val="0"/>
                        </a:spcAft>
                        <a:buClr>
                          <a:schemeClr val="tx2"/>
                        </a:buClr>
                        <a:buSzPct val="115000"/>
                        <a:buFont typeface="Wingdings" pitchFamily="2" charset="2"/>
                        <a:buNone/>
                        <a:tabLst/>
                      </a:pPr>
                      <a:r>
                        <a:rPr lang="en-US" altLang="zh-CN" sz="2200" kern="1200" dirty="0" smtClean="0">
                          <a:solidFill>
                            <a:schemeClr val="dk1"/>
                          </a:solidFill>
                          <a:latin typeface="华文楷体" pitchFamily="2" charset="-122"/>
                          <a:ea typeface="华文楷体" pitchFamily="2" charset="-122"/>
                          <a:cs typeface="+mn-cs"/>
                        </a:rPr>
                        <a:t> 20 </a:t>
                      </a:r>
                      <a:r>
                        <a:rPr lang="zh-CN" altLang="en-US" sz="2200" kern="1200" dirty="0" smtClean="0">
                          <a:solidFill>
                            <a:schemeClr val="dk1"/>
                          </a:solidFill>
                          <a:latin typeface="华文楷体" pitchFamily="2" charset="-122"/>
                          <a:ea typeface="华文楷体" pitchFamily="2" charset="-122"/>
                          <a:cs typeface="+mn-cs"/>
                        </a:rPr>
                        <a:t>结婚</a:t>
                      </a:r>
                    </a:p>
                  </a:txBody>
                  <a:tcPr marL="0" marR="0" marT="0" marB="0" horzOverflow="overflow"/>
                </a:tc>
                <a:tc>
                  <a:txBody>
                    <a:bodyPr/>
                    <a:lstStyle/>
                    <a:p>
                      <a:endParaRPr lang="zh-CN" altLang="en-US" sz="2200" baseline="0" dirty="0">
                        <a:latin typeface="华文楷体" pitchFamily="2" charset="-122"/>
                        <a:ea typeface="华文楷体" pitchFamily="2" charset="-122"/>
                      </a:endParaRPr>
                    </a:p>
                  </a:txBody>
                  <a:tcPr anchor="ctr"/>
                </a:tc>
              </a:tr>
            </a:tbl>
          </a:graphicData>
        </a:graphic>
      </p:graphicFrame>
      <p:sp>
        <p:nvSpPr>
          <p:cNvPr id="6" name="TextBox 5"/>
          <p:cNvSpPr txBox="1"/>
          <p:nvPr/>
        </p:nvSpPr>
        <p:spPr>
          <a:xfrm>
            <a:off x="3603406" y="1213621"/>
            <a:ext cx="4824536" cy="430887"/>
          </a:xfrm>
          <a:prstGeom prst="rect">
            <a:avLst/>
          </a:prstGeom>
          <a:noFill/>
        </p:spPr>
        <p:txBody>
          <a:bodyPr wrap="square" rtlCol="0">
            <a:spAutoFit/>
          </a:bodyPr>
          <a:lstStyle/>
          <a:p>
            <a:r>
              <a:rPr lang="en-US" altLang="zh-CN" sz="2200" dirty="0" smtClean="0">
                <a:latin typeface="Helvetica" pitchFamily="34" charset="0"/>
                <a:ea typeface="Cambria Math" pitchFamily="18" charset="0"/>
                <a:cs typeface="Helvetica" pitchFamily="34" charset="0"/>
              </a:rPr>
              <a:t>sure enough </a:t>
            </a:r>
            <a:endParaRPr lang="en-US" altLang="zh-CN" sz="2200" dirty="0">
              <a:latin typeface="Helvetica" pitchFamily="34" charset="0"/>
              <a:ea typeface="Cambria Math" pitchFamily="18" charset="0"/>
              <a:cs typeface="Helvetica" pitchFamily="34" charset="0"/>
            </a:endParaRPr>
          </a:p>
        </p:txBody>
      </p:sp>
      <p:sp>
        <p:nvSpPr>
          <p:cNvPr id="7" name="TextBox 6"/>
          <p:cNvSpPr txBox="1"/>
          <p:nvPr/>
        </p:nvSpPr>
        <p:spPr>
          <a:xfrm>
            <a:off x="3603406" y="1717677"/>
            <a:ext cx="4824536" cy="430887"/>
          </a:xfrm>
          <a:prstGeom prst="rect">
            <a:avLst/>
          </a:prstGeom>
          <a:noFill/>
        </p:spPr>
        <p:txBody>
          <a:bodyPr wrap="square" rtlCol="0">
            <a:spAutoFit/>
          </a:bodyPr>
          <a:lstStyle/>
          <a:p>
            <a:r>
              <a:rPr lang="en-US" altLang="zh-CN" sz="2200" dirty="0" smtClean="0">
                <a:latin typeface="Helvetica" pitchFamily="34" charset="0"/>
                <a:ea typeface="Cambria Math" pitchFamily="18" charset="0"/>
                <a:cs typeface="Helvetica" pitchFamily="34" charset="0"/>
              </a:rPr>
              <a:t>to one’s disgust</a:t>
            </a:r>
            <a:endParaRPr lang="en-US" altLang="zh-CN" sz="2200" dirty="0">
              <a:latin typeface="Helvetica" pitchFamily="34" charset="0"/>
              <a:ea typeface="Cambria Math" pitchFamily="18" charset="0"/>
              <a:cs typeface="Helvetica" pitchFamily="34" charset="0"/>
            </a:endParaRPr>
          </a:p>
        </p:txBody>
      </p:sp>
      <p:sp>
        <p:nvSpPr>
          <p:cNvPr id="8" name="TextBox 7"/>
          <p:cNvSpPr txBox="1"/>
          <p:nvPr/>
        </p:nvSpPr>
        <p:spPr>
          <a:xfrm>
            <a:off x="3603406" y="2222894"/>
            <a:ext cx="4824536" cy="430887"/>
          </a:xfrm>
          <a:prstGeom prst="rect">
            <a:avLst/>
          </a:prstGeom>
          <a:noFill/>
        </p:spPr>
        <p:txBody>
          <a:bodyPr wrap="square" rtlCol="0">
            <a:spAutoFit/>
          </a:bodyPr>
          <a:lstStyle/>
          <a:p>
            <a:r>
              <a:rPr lang="en-US" altLang="zh-CN" sz="2200" dirty="0" smtClean="0">
                <a:latin typeface="Helvetica" pitchFamily="34" charset="0"/>
                <a:cs typeface="Helvetica" pitchFamily="34" charset="0"/>
              </a:rPr>
              <a:t>lodge an appeal</a:t>
            </a:r>
            <a:endParaRPr lang="en-US" altLang="zh-CN" sz="2200" dirty="0">
              <a:latin typeface="Helvetica" pitchFamily="34" charset="0"/>
              <a:ea typeface="Cambria Math" pitchFamily="18" charset="0"/>
              <a:cs typeface="Helvetica" pitchFamily="34" charset="0"/>
            </a:endParaRPr>
          </a:p>
        </p:txBody>
      </p:sp>
      <p:sp>
        <p:nvSpPr>
          <p:cNvPr id="9" name="TextBox 8"/>
          <p:cNvSpPr txBox="1"/>
          <p:nvPr/>
        </p:nvSpPr>
        <p:spPr>
          <a:xfrm>
            <a:off x="3603406" y="4670005"/>
            <a:ext cx="4824536" cy="430887"/>
          </a:xfrm>
          <a:prstGeom prst="rect">
            <a:avLst/>
          </a:prstGeom>
          <a:noFill/>
        </p:spPr>
        <p:txBody>
          <a:bodyPr wrap="square" rtlCol="0">
            <a:spAutoFit/>
          </a:bodyPr>
          <a:lstStyle/>
          <a:p>
            <a:r>
              <a:rPr lang="en-US" altLang="zh-CN" sz="2200" dirty="0" smtClean="0">
                <a:latin typeface="Helvetica" pitchFamily="34" charset="0"/>
                <a:cs typeface="Helvetica" pitchFamily="34" charset="0"/>
              </a:rPr>
              <a:t>propose marriage</a:t>
            </a:r>
            <a:endParaRPr lang="en-US" altLang="zh-CN" sz="2200" dirty="0">
              <a:latin typeface="Helvetica" pitchFamily="34" charset="0"/>
              <a:ea typeface="Cambria Math" pitchFamily="18" charset="0"/>
              <a:cs typeface="Helvetica" pitchFamily="34" charset="0"/>
            </a:endParaRPr>
          </a:p>
        </p:txBody>
      </p:sp>
      <p:sp>
        <p:nvSpPr>
          <p:cNvPr id="10" name="TextBox 9"/>
          <p:cNvSpPr txBox="1"/>
          <p:nvPr/>
        </p:nvSpPr>
        <p:spPr>
          <a:xfrm>
            <a:off x="3603406" y="2725789"/>
            <a:ext cx="4824536" cy="430887"/>
          </a:xfrm>
          <a:prstGeom prst="rect">
            <a:avLst/>
          </a:prstGeom>
          <a:noFill/>
        </p:spPr>
        <p:txBody>
          <a:bodyPr wrap="square" rtlCol="0">
            <a:spAutoFit/>
          </a:bodyPr>
          <a:lstStyle/>
          <a:p>
            <a:r>
              <a:rPr lang="en-US" altLang="zh-CN" sz="2200" dirty="0" smtClean="0">
                <a:latin typeface="Helvetica" pitchFamily="34" charset="0"/>
                <a:cs typeface="Helvetica" pitchFamily="34" charset="0"/>
              </a:rPr>
              <a:t>on one’s behalf</a:t>
            </a:r>
            <a:endParaRPr lang="en-US" altLang="zh-CN" sz="2200" dirty="0">
              <a:latin typeface="Helvetica" pitchFamily="34" charset="0"/>
              <a:ea typeface="Cambria Math" pitchFamily="18" charset="0"/>
              <a:cs typeface="Helvetica" pitchFamily="34" charset="0"/>
            </a:endParaRPr>
          </a:p>
        </p:txBody>
      </p:sp>
      <p:sp>
        <p:nvSpPr>
          <p:cNvPr id="11" name="TextBox 10"/>
          <p:cNvSpPr txBox="1"/>
          <p:nvPr/>
        </p:nvSpPr>
        <p:spPr>
          <a:xfrm>
            <a:off x="3603406" y="3200228"/>
            <a:ext cx="5184576" cy="430887"/>
          </a:xfrm>
          <a:prstGeom prst="rect">
            <a:avLst/>
          </a:prstGeom>
          <a:noFill/>
        </p:spPr>
        <p:txBody>
          <a:bodyPr wrap="square" rtlCol="0">
            <a:spAutoFit/>
          </a:bodyPr>
          <a:lstStyle/>
          <a:p>
            <a:r>
              <a:rPr lang="en-US" altLang="zh-CN" sz="2200" dirty="0" smtClean="0">
                <a:latin typeface="Helvetica" pitchFamily="34" charset="0"/>
                <a:cs typeface="Helvetica" pitchFamily="34" charset="0"/>
              </a:rPr>
              <a:t>coordinate one’s studies and social life</a:t>
            </a:r>
            <a:endParaRPr lang="en-US" altLang="zh-CN" sz="2200" dirty="0">
              <a:latin typeface="Helvetica" pitchFamily="34" charset="0"/>
              <a:ea typeface="Cambria Math" pitchFamily="18" charset="0"/>
              <a:cs typeface="Helvetica" pitchFamily="34" charset="0"/>
            </a:endParaRPr>
          </a:p>
        </p:txBody>
      </p:sp>
      <p:sp>
        <p:nvSpPr>
          <p:cNvPr id="12" name="TextBox 11"/>
          <p:cNvSpPr txBox="1"/>
          <p:nvPr/>
        </p:nvSpPr>
        <p:spPr>
          <a:xfrm>
            <a:off x="3603406" y="3733901"/>
            <a:ext cx="4824536" cy="430887"/>
          </a:xfrm>
          <a:prstGeom prst="rect">
            <a:avLst/>
          </a:prstGeom>
          <a:noFill/>
        </p:spPr>
        <p:txBody>
          <a:bodyPr wrap="square" rtlCol="0">
            <a:spAutoFit/>
          </a:bodyPr>
          <a:lstStyle/>
          <a:p>
            <a:r>
              <a:rPr lang="en-US" altLang="zh-CN" sz="2200" dirty="0" smtClean="0">
                <a:latin typeface="Helvetica" pitchFamily="34" charset="0"/>
                <a:cs typeface="Helvetica" pitchFamily="34" charset="0"/>
              </a:rPr>
              <a:t>deserve a lot of credit</a:t>
            </a:r>
            <a:endParaRPr lang="en-US" altLang="zh-CN" sz="2200" dirty="0">
              <a:latin typeface="Helvetica" pitchFamily="34" charset="0"/>
              <a:ea typeface="Cambria Math" pitchFamily="18" charset="0"/>
              <a:cs typeface="Helvetica" pitchFamily="34" charset="0"/>
            </a:endParaRPr>
          </a:p>
        </p:txBody>
      </p:sp>
      <p:sp>
        <p:nvSpPr>
          <p:cNvPr id="13" name="TextBox 12"/>
          <p:cNvSpPr txBox="1"/>
          <p:nvPr/>
        </p:nvSpPr>
        <p:spPr>
          <a:xfrm>
            <a:off x="3603406" y="4208340"/>
            <a:ext cx="5231032" cy="430887"/>
          </a:xfrm>
          <a:prstGeom prst="rect">
            <a:avLst/>
          </a:prstGeom>
          <a:noFill/>
        </p:spPr>
        <p:txBody>
          <a:bodyPr wrap="square" rtlCol="0">
            <a:spAutoFit/>
          </a:bodyPr>
          <a:lstStyle/>
          <a:p>
            <a:r>
              <a:rPr lang="en-US" altLang="zh-CN" sz="2200" dirty="0" smtClean="0">
                <a:latin typeface="Helvetica" pitchFamily="34" charset="0"/>
                <a:cs typeface="Helvetica" pitchFamily="34" charset="0"/>
              </a:rPr>
              <a:t>a pure and responsible relationship</a:t>
            </a:r>
            <a:endParaRPr lang="en-US" altLang="zh-CN" sz="2200" dirty="0">
              <a:latin typeface="Helvetica" pitchFamily="34" charset="0"/>
              <a:ea typeface="Cambria Math" pitchFamily="18" charset="0"/>
              <a:cs typeface="Helvetica" pitchFamily="34" charset="0"/>
            </a:endParaRPr>
          </a:p>
        </p:txBody>
      </p:sp>
      <p:sp>
        <p:nvSpPr>
          <p:cNvPr id="14" name="TextBox 13"/>
          <p:cNvSpPr txBox="1"/>
          <p:nvPr/>
        </p:nvSpPr>
        <p:spPr>
          <a:xfrm>
            <a:off x="3603406" y="5246069"/>
            <a:ext cx="4824536" cy="313932"/>
          </a:xfrm>
          <a:prstGeom prst="rect">
            <a:avLst/>
          </a:prstGeom>
          <a:noFill/>
        </p:spPr>
        <p:txBody>
          <a:bodyPr wrap="square" rtlCol="0">
            <a:spAutoFit/>
          </a:bodyPr>
          <a:lstStyle>
            <a:defPPr>
              <a:defRPr lang="zh-CN"/>
            </a:defPPr>
            <a:lvl1pPr indent="-185738">
              <a:lnSpc>
                <a:spcPct val="60000"/>
              </a:lnSpc>
              <a:spcBef>
                <a:spcPct val="50000"/>
              </a:spcBef>
              <a:defRPr sz="2000">
                <a:latin typeface="Helvetica" pitchFamily="34" charset="0"/>
                <a:ea typeface="Cambria Math" pitchFamily="18" charset="0"/>
                <a:cs typeface="Arial" pitchFamily="34" charset="0"/>
              </a:defRPr>
            </a:lvl1pPr>
          </a:lstStyle>
          <a:p>
            <a:r>
              <a:rPr lang="en-US" altLang="zh-CN" sz="2200" dirty="0" smtClean="0">
                <a:cs typeface="Helvetica" pitchFamily="34" charset="0"/>
              </a:rPr>
              <a:t>confess one’s love for sb.</a:t>
            </a:r>
            <a:endParaRPr lang="en-US" altLang="zh-CN" sz="2200" dirty="0">
              <a:cs typeface="Helvetica" pitchFamily="34" charset="0"/>
            </a:endParaRPr>
          </a:p>
        </p:txBody>
      </p:sp>
      <p:sp>
        <p:nvSpPr>
          <p:cNvPr id="15" name="TextBox 14"/>
          <p:cNvSpPr txBox="1"/>
          <p:nvPr/>
        </p:nvSpPr>
        <p:spPr>
          <a:xfrm>
            <a:off x="3603406" y="5796233"/>
            <a:ext cx="4824536" cy="313932"/>
          </a:xfrm>
          <a:prstGeom prst="rect">
            <a:avLst/>
          </a:prstGeom>
          <a:noFill/>
        </p:spPr>
        <p:txBody>
          <a:bodyPr wrap="square" rtlCol="0">
            <a:spAutoFit/>
          </a:bodyPr>
          <a:lstStyle>
            <a:defPPr>
              <a:defRPr lang="zh-CN"/>
            </a:defPPr>
            <a:lvl1pPr indent="-185738">
              <a:lnSpc>
                <a:spcPct val="60000"/>
              </a:lnSpc>
              <a:spcBef>
                <a:spcPct val="50000"/>
              </a:spcBef>
              <a:defRPr sz="2000">
                <a:latin typeface="Helvetica" pitchFamily="34" charset="0"/>
                <a:ea typeface="Cambria Math" pitchFamily="18" charset="0"/>
                <a:cs typeface="Arial" pitchFamily="34" charset="0"/>
              </a:defRPr>
            </a:lvl1pPr>
          </a:lstStyle>
          <a:p>
            <a:r>
              <a:rPr lang="en-US" altLang="zh-CN" sz="2200" dirty="0" smtClean="0">
                <a:cs typeface="Helvetica" pitchFamily="34" charset="0"/>
              </a:rPr>
              <a:t>tie the knot </a:t>
            </a:r>
            <a:endParaRPr lang="en-US" altLang="zh-CN" sz="2200" dirty="0">
              <a:cs typeface="Helvetica" pitchFamily="34" charset="0"/>
            </a:endParaRPr>
          </a:p>
        </p:txBody>
      </p:sp>
      <p:grpSp>
        <p:nvGrpSpPr>
          <p:cNvPr id="16" name="组合 13"/>
          <p:cNvGrpSpPr>
            <a:grpSpLocks/>
          </p:cNvGrpSpPr>
          <p:nvPr/>
        </p:nvGrpSpPr>
        <p:grpSpPr bwMode="auto">
          <a:xfrm>
            <a:off x="-1588" y="4763"/>
            <a:ext cx="8339138" cy="1122362"/>
            <a:chOff x="-1787" y="5041"/>
            <a:chExt cx="8339865" cy="1121584"/>
          </a:xfrm>
        </p:grpSpPr>
        <p:pic>
          <p:nvPicPr>
            <p:cNvPr id="17" name="Picture 3"/>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rot="10800000">
              <a:off x="-1787" y="5041"/>
              <a:ext cx="3373569" cy="112158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19" name="TextBox 18">
              <a:hlinkClick r:id="rId3" action="ppaction://hlinksldjump"/>
            </p:cNvPr>
            <p:cNvSpPr txBox="1"/>
            <p:nvPr/>
          </p:nvSpPr>
          <p:spPr>
            <a:xfrm>
              <a:off x="34729" y="209686"/>
              <a:ext cx="3381670" cy="583795"/>
            </a:xfrm>
            <a:prstGeom prst="rect">
              <a:avLst/>
            </a:prstGeom>
            <a:noFill/>
          </p:spPr>
          <p:txBody>
            <a:bodyPr>
              <a:spAutoFit/>
            </a:bodyPr>
            <a:lstStyle/>
            <a:p>
              <a:pPr algn="ctr">
                <a:defRPr/>
              </a:pPr>
              <a:r>
                <a:rPr lang="en-US" altLang="zh-CN" sz="16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rPr>
                <a:t>Revision of </a:t>
              </a:r>
            </a:p>
            <a:p>
              <a:pPr algn="ctr">
                <a:defRPr/>
              </a:pPr>
              <a:r>
                <a:rPr lang="en-US" altLang="zh-CN" sz="16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rPr>
                <a:t>the useful expressions</a:t>
              </a:r>
            </a:p>
          </p:txBody>
        </p:sp>
        <p:sp>
          <p:nvSpPr>
            <p:cNvPr id="20" name="矩形 16"/>
            <p:cNvSpPr>
              <a:spLocks noChangeArrowheads="1"/>
            </p:cNvSpPr>
            <p:nvPr/>
          </p:nvSpPr>
          <p:spPr bwMode="auto">
            <a:xfrm>
              <a:off x="3491880" y="476672"/>
              <a:ext cx="4846198"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r>
                <a:rPr lang="en-US" altLang="zh-CN" sz="2000" b="1">
                  <a:solidFill>
                    <a:srgbClr val="0070C0"/>
                  </a:solidFill>
                  <a:latin typeface="Helvetica" pitchFamily="34" charset="0"/>
                  <a:ea typeface="Cambria Math" pitchFamily="18" charset="0"/>
                  <a:cs typeface="Arial" pitchFamily="34" charset="0"/>
                </a:rPr>
                <a:t>Language points—Useful expressions</a:t>
              </a:r>
              <a:endParaRPr lang="zh-CN" altLang="en-US" sz="2000" b="1">
                <a:solidFill>
                  <a:srgbClr val="0070C0"/>
                </a:solidFill>
                <a:cs typeface="Arial" pitchFamily="34" charset="0"/>
              </a:endParaRPr>
            </a:p>
          </p:txBody>
        </p:sp>
      </p:grpSp>
    </p:spTree>
    <p:extLst>
      <p:ext uri="{BB962C8B-B14F-4D97-AF65-F5344CB8AC3E}">
        <p14:creationId xmlns="" xmlns:p14="http://schemas.microsoft.com/office/powerpoint/2010/main" val="515861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p:bldP spid="11" grpId="0"/>
      <p:bldP spid="12" grpId="0"/>
      <p:bldP spid="13" grpId="0"/>
      <p:bldP spid="14" grpId="0"/>
      <p:bldP spid="15" grpId="0"/>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表格 11"/>
          <p:cNvGraphicFramePr>
            <a:graphicFrameLocks noGrp="1"/>
          </p:cNvGraphicFramePr>
          <p:nvPr>
            <p:extLst>
              <p:ext uri="{D42A27DB-BD31-4B8C-83A1-F6EECF244321}">
                <p14:modId xmlns="" xmlns:p14="http://schemas.microsoft.com/office/powerpoint/2010/main" val="1271703316"/>
              </p:ext>
            </p:extLst>
          </p:nvPr>
        </p:nvGraphicFramePr>
        <p:xfrm>
          <a:off x="323528" y="1643050"/>
          <a:ext cx="8497973" cy="3874182"/>
        </p:xfrm>
        <a:graphic>
          <a:graphicData uri="http://schemas.openxmlformats.org/drawingml/2006/table">
            <a:tbl>
              <a:tblPr firstRow="1" bandRow="1">
                <a:tableStyleId>{5C22544A-7EE6-4342-B048-85BDC9FD1C3A}</a:tableStyleId>
              </a:tblPr>
              <a:tblGrid>
                <a:gridCol w="3938458"/>
                <a:gridCol w="4559515"/>
              </a:tblGrid>
              <a:tr h="4211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2400" dirty="0" smtClean="0">
                          <a:effectLst>
                            <a:outerShdw blurRad="38100" dist="38100" dir="2700000" algn="tl">
                              <a:srgbClr val="000000">
                                <a:alpha val="43137"/>
                              </a:srgbClr>
                            </a:outerShdw>
                          </a:effectLst>
                        </a:rPr>
                        <a:t>        Functions &amp; Usages</a:t>
                      </a:r>
                      <a:endParaRPr lang="zh-CN" altLang="en-US" sz="2400" dirty="0" smtClean="0">
                        <a:solidFill>
                          <a:srgbClr val="FFFF00"/>
                        </a:solidFill>
                        <a:effectLst>
                          <a:outerShdw blurRad="38100" dist="38100" dir="2700000" algn="tl">
                            <a:srgbClr val="000000">
                              <a:alpha val="43137"/>
                            </a:srgbClr>
                          </a:outerShdw>
                        </a:effectLst>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2400" dirty="0" smtClean="0">
                          <a:effectLst>
                            <a:outerShdw blurRad="38100" dist="38100" dir="2700000" algn="tl">
                              <a:srgbClr val="000000">
                                <a:alpha val="43137"/>
                              </a:srgbClr>
                            </a:outerShdw>
                          </a:effectLst>
                        </a:rPr>
                        <a:t>            Sentence</a:t>
                      </a:r>
                      <a:r>
                        <a:rPr lang="en-US" altLang="zh-CN" sz="2400" baseline="0" dirty="0" smtClean="0">
                          <a:effectLst>
                            <a:outerShdw blurRad="38100" dist="38100" dir="2700000" algn="tl">
                              <a:srgbClr val="000000">
                                <a:alpha val="43137"/>
                              </a:srgbClr>
                            </a:outerShdw>
                          </a:effectLst>
                        </a:rPr>
                        <a:t> Patterns</a:t>
                      </a:r>
                      <a:endParaRPr lang="zh-CN" altLang="en-US" sz="2400" dirty="0" smtClean="0">
                        <a:solidFill>
                          <a:srgbClr val="FFFF00"/>
                        </a:solidFill>
                        <a:effectLst>
                          <a:outerShdw blurRad="38100" dist="38100" dir="2700000" algn="tl">
                            <a:srgbClr val="000000">
                              <a:alpha val="43137"/>
                            </a:srgbClr>
                          </a:outerShdw>
                        </a:effectLst>
                      </a:endParaRPr>
                    </a:p>
                  </a:txBody>
                  <a:tcPr/>
                </a:tc>
              </a:tr>
              <a:tr h="762319">
                <a:tc>
                  <a:txBody>
                    <a:bodyPr/>
                    <a:lstStyle/>
                    <a:p>
                      <a:pPr marL="268288" marR="0" indent="-268288" algn="l" defTabSz="914400" rtl="0" eaLnBrk="1" fontAlgn="auto" latinLnBrk="0" hangingPunct="1">
                        <a:lnSpc>
                          <a:spcPct val="100000"/>
                        </a:lnSpc>
                        <a:spcBef>
                          <a:spcPct val="50000"/>
                        </a:spcBef>
                        <a:spcAft>
                          <a:spcPts val="0"/>
                        </a:spcAft>
                        <a:buClrTx/>
                        <a:buSzTx/>
                        <a:buFontTx/>
                        <a:buNone/>
                        <a:tabLst/>
                        <a:defRPr/>
                      </a:pPr>
                      <a:r>
                        <a:rPr kumimoji="1" lang="en-US" altLang="zh-CN" sz="2400" b="1" kern="1200" dirty="0" smtClean="0">
                          <a:solidFill>
                            <a:srgbClr val="000000"/>
                          </a:solidFill>
                          <a:latin typeface="华文楷体" pitchFamily="2" charset="-122"/>
                          <a:ea typeface="华文楷体" pitchFamily="2" charset="-122"/>
                          <a:cs typeface="+mn-cs"/>
                        </a:rPr>
                        <a:t>1. </a:t>
                      </a:r>
                      <a:r>
                        <a:rPr kumimoji="1" lang="zh-CN" altLang="en-US" sz="2400" b="1" kern="1200" dirty="0" smtClean="0">
                          <a:solidFill>
                            <a:srgbClr val="000000"/>
                          </a:solidFill>
                          <a:latin typeface="华文楷体" pitchFamily="2" charset="-122"/>
                          <a:ea typeface="华文楷体" pitchFamily="2" charset="-122"/>
                          <a:cs typeface="+mn-cs"/>
                        </a:rPr>
                        <a:t>用于表达“某人在特定情境下突然受到某种情感的影响”。</a:t>
                      </a:r>
                      <a:endParaRPr kumimoji="1" lang="en-US" altLang="zh-CN" sz="2400" b="1" dirty="0" smtClean="0">
                        <a:solidFill>
                          <a:srgbClr val="000000"/>
                        </a:solidFill>
                        <a:latin typeface="华文楷体" pitchFamily="2" charset="-122"/>
                        <a:ea typeface="华文楷体" pitchFamily="2" charset="-122"/>
                      </a:endParaRPr>
                    </a:p>
                  </a:txBody>
                  <a:tcPr/>
                </a:tc>
                <a:tc>
                  <a:txBody>
                    <a:bodyPr/>
                    <a:lstStyle/>
                    <a:p>
                      <a:pPr algn="l">
                        <a:lnSpc>
                          <a:spcPct val="100000"/>
                        </a:lnSpc>
                        <a:spcBef>
                          <a:spcPct val="50000"/>
                        </a:spcBef>
                        <a:defRPr/>
                      </a:pPr>
                      <a:endParaRPr kumimoji="1" lang="en-US" altLang="zh-CN" sz="2400" b="1" dirty="0">
                        <a:solidFill>
                          <a:srgbClr val="000000"/>
                        </a:solidFill>
                        <a:latin typeface="华文楷体" pitchFamily="2" charset="-122"/>
                        <a:ea typeface="华文楷体" pitchFamily="2" charset="-122"/>
                      </a:endParaRPr>
                    </a:p>
                  </a:txBody>
                  <a:tcPr/>
                </a:tc>
              </a:tr>
              <a:tr h="74128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zh-CN" sz="2400" b="1" kern="1200" dirty="0" smtClean="0">
                          <a:solidFill>
                            <a:srgbClr val="000000"/>
                          </a:solidFill>
                          <a:latin typeface="华文楷体" pitchFamily="2" charset="-122"/>
                          <a:ea typeface="华文楷体" pitchFamily="2" charset="-122"/>
                        </a:rPr>
                        <a:t>2. </a:t>
                      </a:r>
                      <a:r>
                        <a:rPr kumimoji="1" lang="zh-CN" altLang="en-US" sz="2400" b="1" kern="1200" dirty="0" smtClean="0">
                          <a:solidFill>
                            <a:srgbClr val="000000"/>
                          </a:solidFill>
                          <a:latin typeface="华文楷体" pitchFamily="2" charset="-122"/>
                          <a:ea typeface="华文楷体" pitchFamily="2" charset="-122"/>
                          <a:cs typeface="+mn-cs"/>
                        </a:rPr>
                        <a:t>用于通过让步的方式，表   </a:t>
                      </a:r>
                      <a:r>
                        <a:rPr kumimoji="1" lang="en-US" altLang="zh-CN" sz="2400" b="1" kern="1200" dirty="0" smtClean="0">
                          <a:solidFill>
                            <a:srgbClr val="000000"/>
                          </a:solidFill>
                          <a:latin typeface="华文楷体" pitchFamily="2" charset="-122"/>
                          <a:ea typeface="华文楷体" pitchFamily="2" charset="-122"/>
                          <a:cs typeface="+mn-cs"/>
                        </a:rPr>
                        <a:t/>
                      </a:r>
                      <a:br>
                        <a:rPr kumimoji="1" lang="en-US" altLang="zh-CN" sz="2400" b="1" kern="1200" dirty="0" smtClean="0">
                          <a:solidFill>
                            <a:srgbClr val="000000"/>
                          </a:solidFill>
                          <a:latin typeface="华文楷体" pitchFamily="2" charset="-122"/>
                          <a:ea typeface="华文楷体" pitchFamily="2" charset="-122"/>
                          <a:cs typeface="+mn-cs"/>
                        </a:rPr>
                      </a:br>
                      <a:r>
                        <a:rPr kumimoji="1" lang="en-US" altLang="zh-CN" sz="2400" b="1" kern="1200" dirty="0" smtClean="0">
                          <a:solidFill>
                            <a:srgbClr val="000000"/>
                          </a:solidFill>
                          <a:latin typeface="华文楷体" pitchFamily="2" charset="-122"/>
                          <a:ea typeface="华文楷体" pitchFamily="2" charset="-122"/>
                          <a:cs typeface="+mn-cs"/>
                        </a:rPr>
                        <a:t>    </a:t>
                      </a:r>
                      <a:r>
                        <a:rPr kumimoji="1" lang="zh-CN" altLang="en-US" sz="2400" b="1" kern="1200" dirty="0" smtClean="0">
                          <a:solidFill>
                            <a:srgbClr val="000000"/>
                          </a:solidFill>
                          <a:latin typeface="华文楷体" pitchFamily="2" charset="-122"/>
                          <a:ea typeface="华文楷体" pitchFamily="2" charset="-122"/>
                          <a:cs typeface="+mn-cs"/>
                        </a:rPr>
                        <a:t>达“某人与某种普遍认同</a:t>
                      </a:r>
                      <a:r>
                        <a:rPr kumimoji="1" lang="en-US" altLang="zh-CN" sz="2400" b="1" kern="1200" dirty="0" smtClean="0">
                          <a:solidFill>
                            <a:srgbClr val="000000"/>
                          </a:solidFill>
                          <a:latin typeface="华文楷体" pitchFamily="2" charset="-122"/>
                          <a:ea typeface="华文楷体" pitchFamily="2" charset="-122"/>
                          <a:cs typeface="+mn-cs"/>
                        </a:rPr>
                        <a:t/>
                      </a:r>
                      <a:br>
                        <a:rPr kumimoji="1" lang="en-US" altLang="zh-CN" sz="2400" b="1" kern="1200" dirty="0" smtClean="0">
                          <a:solidFill>
                            <a:srgbClr val="000000"/>
                          </a:solidFill>
                          <a:latin typeface="华文楷体" pitchFamily="2" charset="-122"/>
                          <a:ea typeface="华文楷体" pitchFamily="2" charset="-122"/>
                          <a:cs typeface="+mn-cs"/>
                        </a:rPr>
                      </a:br>
                      <a:r>
                        <a:rPr kumimoji="1" lang="en-US" altLang="zh-CN" sz="2400" b="1" kern="1200" dirty="0" smtClean="0">
                          <a:solidFill>
                            <a:srgbClr val="000000"/>
                          </a:solidFill>
                          <a:latin typeface="华文楷体" pitchFamily="2" charset="-122"/>
                          <a:ea typeface="华文楷体" pitchFamily="2" charset="-122"/>
                          <a:cs typeface="+mn-cs"/>
                        </a:rPr>
                        <a:t>    </a:t>
                      </a:r>
                      <a:r>
                        <a:rPr kumimoji="1" lang="zh-CN" altLang="en-US" sz="2400" b="1" kern="1200" dirty="0" smtClean="0">
                          <a:solidFill>
                            <a:srgbClr val="000000"/>
                          </a:solidFill>
                          <a:latin typeface="华文楷体" pitchFamily="2" charset="-122"/>
                          <a:ea typeface="华文楷体" pitchFamily="2" charset="-122"/>
                          <a:cs typeface="+mn-cs"/>
                        </a:rPr>
                        <a:t>观点相异的情况”。</a:t>
                      </a:r>
                      <a:r>
                        <a:rPr kumimoji="1" lang="zh-CN" altLang="en-US" sz="2400" b="1" kern="1200" dirty="0" smtClean="0">
                          <a:solidFill>
                            <a:srgbClr val="000000"/>
                          </a:solidFill>
                          <a:latin typeface="华文楷体" pitchFamily="2" charset="-122"/>
                          <a:ea typeface="华文楷体" pitchFamily="2" charset="-122"/>
                        </a:rPr>
                        <a:t> </a:t>
                      </a:r>
                      <a:endParaRPr kumimoji="1" lang="zh-CN" altLang="en-US" sz="2400" b="1" kern="1200" dirty="0" smtClean="0">
                        <a:solidFill>
                          <a:srgbClr val="000000"/>
                        </a:solidFill>
                        <a:latin typeface="华文楷体" pitchFamily="2" charset="-122"/>
                        <a:ea typeface="华文楷体" pitchFamily="2" charset="-122"/>
                        <a:cs typeface="+mn-cs"/>
                      </a:endParaRPr>
                    </a:p>
                  </a:txBody>
                  <a:tcPr/>
                </a:tc>
                <a:tc>
                  <a:txBody>
                    <a:bodyPr/>
                    <a:lstStyle/>
                    <a:p>
                      <a:pPr algn="l">
                        <a:lnSpc>
                          <a:spcPct val="100000"/>
                        </a:lnSpc>
                      </a:pPr>
                      <a:endParaRPr lang="zh-CN" altLang="en-US" dirty="0"/>
                    </a:p>
                  </a:txBody>
                  <a:tcPr/>
                </a:tc>
              </a:tr>
              <a:tr h="103954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zh-CN" sz="2400" b="1" kern="1200" dirty="0" smtClean="0">
                          <a:solidFill>
                            <a:srgbClr val="000000"/>
                          </a:solidFill>
                          <a:latin typeface="华文楷体" pitchFamily="2" charset="-122"/>
                          <a:ea typeface="华文楷体" pitchFamily="2" charset="-122"/>
                          <a:cs typeface="+mn-cs"/>
                        </a:rPr>
                        <a:t>3. </a:t>
                      </a:r>
                      <a:r>
                        <a:rPr kumimoji="1" lang="zh-CN" altLang="en-US" sz="2400" b="1" kern="1200" dirty="0" smtClean="0">
                          <a:solidFill>
                            <a:srgbClr val="000000"/>
                          </a:solidFill>
                          <a:latin typeface="华文楷体" pitchFamily="2" charset="-122"/>
                          <a:ea typeface="华文楷体" pitchFamily="2" charset="-122"/>
                          <a:cs typeface="+mn-cs"/>
                        </a:rPr>
                        <a:t>用于表达“某人最本质的  </a:t>
                      </a:r>
                      <a:r>
                        <a:rPr kumimoji="1" lang="en-US" altLang="zh-CN" sz="2400" b="1" kern="1200" dirty="0" smtClean="0">
                          <a:solidFill>
                            <a:srgbClr val="000000"/>
                          </a:solidFill>
                          <a:latin typeface="华文楷体" pitchFamily="2" charset="-122"/>
                          <a:ea typeface="华文楷体" pitchFamily="2" charset="-122"/>
                          <a:cs typeface="+mn-cs"/>
                        </a:rPr>
                        <a:t/>
                      </a:r>
                      <a:br>
                        <a:rPr kumimoji="1" lang="en-US" altLang="zh-CN" sz="2400" b="1" kern="1200" dirty="0" smtClean="0">
                          <a:solidFill>
                            <a:srgbClr val="000000"/>
                          </a:solidFill>
                          <a:latin typeface="华文楷体" pitchFamily="2" charset="-122"/>
                          <a:ea typeface="华文楷体" pitchFamily="2" charset="-122"/>
                          <a:cs typeface="+mn-cs"/>
                        </a:rPr>
                      </a:br>
                      <a:r>
                        <a:rPr kumimoji="1" lang="en-US" altLang="zh-CN" sz="2400" b="1" kern="1200" dirty="0" smtClean="0">
                          <a:solidFill>
                            <a:srgbClr val="000000"/>
                          </a:solidFill>
                          <a:latin typeface="华文楷体" pitchFamily="2" charset="-122"/>
                          <a:ea typeface="华文楷体" pitchFamily="2" charset="-122"/>
                          <a:cs typeface="+mn-cs"/>
                        </a:rPr>
                        <a:t>    </a:t>
                      </a:r>
                      <a:r>
                        <a:rPr kumimoji="1" lang="zh-CN" altLang="en-US" sz="2400" b="1" kern="1200" dirty="0" smtClean="0">
                          <a:solidFill>
                            <a:srgbClr val="000000"/>
                          </a:solidFill>
                          <a:latin typeface="华文楷体" pitchFamily="2" charset="-122"/>
                          <a:ea typeface="华文楷体" pitchFamily="2" charset="-122"/>
                          <a:cs typeface="+mn-cs"/>
                        </a:rPr>
                        <a:t>一面”。</a:t>
                      </a:r>
                      <a:endParaRPr kumimoji="1" lang="zh-CN" altLang="en-US" sz="2400" b="1" kern="1200" dirty="0">
                        <a:solidFill>
                          <a:srgbClr val="000000"/>
                        </a:solidFill>
                        <a:latin typeface="华文楷体" pitchFamily="2" charset="-122"/>
                        <a:ea typeface="华文楷体" pitchFamily="2" charset="-122"/>
                        <a:cs typeface="+mn-cs"/>
                      </a:endParaRPr>
                    </a:p>
                  </a:txBody>
                  <a:tcPr/>
                </a:tc>
                <a:tc>
                  <a:txBody>
                    <a:bodyPr/>
                    <a:lstStyle/>
                    <a:p>
                      <a:pPr algn="l">
                        <a:lnSpc>
                          <a:spcPct val="100000"/>
                        </a:lnSpc>
                      </a:pPr>
                      <a:endParaRPr lang="zh-CN" altLang="en-US" dirty="0"/>
                    </a:p>
                  </a:txBody>
                  <a:tcPr/>
                </a:tc>
              </a:tr>
            </a:tbl>
          </a:graphicData>
        </a:graphic>
      </p:graphicFrame>
      <p:sp>
        <p:nvSpPr>
          <p:cNvPr id="13" name="矩形 12"/>
          <p:cNvSpPr>
            <a:spLocks noChangeArrowheads="1"/>
          </p:cNvSpPr>
          <p:nvPr/>
        </p:nvSpPr>
        <p:spPr bwMode="auto">
          <a:xfrm>
            <a:off x="4284997" y="2143116"/>
            <a:ext cx="4643437" cy="830997"/>
          </a:xfrm>
          <a:prstGeom prst="rect">
            <a:avLst/>
          </a:prstGeom>
          <a:noFill/>
          <a:ln w="9525">
            <a:noFill/>
            <a:miter lim="800000"/>
            <a:headEnd/>
            <a:tailEnd/>
          </a:ln>
        </p:spPr>
        <p:txBody>
          <a:bodyPr>
            <a:spAutoFit/>
          </a:bodyPr>
          <a:lstStyle/>
          <a:p>
            <a:pPr marL="457200" indent="-457200"/>
            <a:r>
              <a:rPr kumimoji="1" lang="en-US" altLang="zh-CN" sz="2400" b="1" dirty="0" err="1" smtClean="0">
                <a:solidFill>
                  <a:schemeClr val="accent1">
                    <a:lumMod val="50000"/>
                  </a:schemeClr>
                </a:solidFill>
                <a:latin typeface="Helvetica"/>
              </a:rPr>
              <a:t>Sth</a:t>
            </a:r>
            <a:r>
              <a:rPr kumimoji="1" lang="en-US" altLang="zh-CN" sz="2400" b="1" dirty="0" smtClean="0">
                <a:solidFill>
                  <a:schemeClr val="accent1">
                    <a:lumMod val="50000"/>
                  </a:schemeClr>
                </a:solidFill>
                <a:latin typeface="Helvetica"/>
              </a:rPr>
              <a:t>. (a feeling) comes over sb.  </a:t>
            </a:r>
          </a:p>
          <a:p>
            <a:pPr marL="457200" indent="-457200"/>
            <a:r>
              <a:rPr kumimoji="1" lang="en-US" altLang="zh-CN" sz="2400" b="1" dirty="0" smtClean="0">
                <a:solidFill>
                  <a:schemeClr val="accent1">
                    <a:lumMod val="50000"/>
                  </a:schemeClr>
                </a:solidFill>
                <a:latin typeface="Helvetica"/>
              </a:rPr>
              <a:t>When sb. does </a:t>
            </a:r>
            <a:r>
              <a:rPr kumimoji="1" lang="en-US" altLang="zh-CN" sz="2400" b="1" dirty="0" err="1" smtClean="0">
                <a:solidFill>
                  <a:schemeClr val="accent1">
                    <a:lumMod val="50000"/>
                  </a:schemeClr>
                </a:solidFill>
                <a:latin typeface="Helvetica"/>
              </a:rPr>
              <a:t>sth</a:t>
            </a:r>
            <a:r>
              <a:rPr kumimoji="1" lang="en-US" altLang="zh-CN" sz="2400" b="1" dirty="0" smtClean="0">
                <a:solidFill>
                  <a:schemeClr val="accent1">
                    <a:lumMod val="50000"/>
                  </a:schemeClr>
                </a:solidFill>
                <a:latin typeface="Helvetica"/>
              </a:rPr>
              <a:t>. </a:t>
            </a:r>
            <a:endParaRPr kumimoji="1" lang="en-US" altLang="zh-CN" sz="2400" b="1" dirty="0">
              <a:solidFill>
                <a:schemeClr val="accent1">
                  <a:lumMod val="50000"/>
                </a:schemeClr>
              </a:solidFill>
              <a:latin typeface="Helvetica"/>
            </a:endParaRPr>
          </a:p>
        </p:txBody>
      </p:sp>
      <p:sp>
        <p:nvSpPr>
          <p:cNvPr id="14" name="矩形 13"/>
          <p:cNvSpPr>
            <a:spLocks noChangeArrowheads="1"/>
          </p:cNvSpPr>
          <p:nvPr/>
        </p:nvSpPr>
        <p:spPr bwMode="auto">
          <a:xfrm>
            <a:off x="4284997" y="3318083"/>
            <a:ext cx="4643437" cy="830997"/>
          </a:xfrm>
          <a:prstGeom prst="rect">
            <a:avLst/>
          </a:prstGeom>
          <a:noFill/>
          <a:ln w="9525">
            <a:noFill/>
            <a:miter lim="800000"/>
            <a:headEnd/>
            <a:tailEnd/>
          </a:ln>
        </p:spPr>
        <p:txBody>
          <a:bodyPr wrap="square">
            <a:spAutoFit/>
          </a:bodyPr>
          <a:lstStyle/>
          <a:p>
            <a:r>
              <a:rPr kumimoji="1" lang="en-US" altLang="zh-CN" sz="2400" b="1" dirty="0" smtClean="0">
                <a:solidFill>
                  <a:schemeClr val="accent1">
                    <a:lumMod val="50000"/>
                  </a:schemeClr>
                </a:solidFill>
                <a:latin typeface="Helvetica"/>
              </a:rPr>
              <a:t>True, …, but sb. does </a:t>
            </a:r>
            <a:r>
              <a:rPr kumimoji="1" lang="en-US" altLang="zh-CN" sz="2400" b="1" dirty="0" err="1" smtClean="0">
                <a:solidFill>
                  <a:schemeClr val="accent1">
                    <a:lumMod val="50000"/>
                  </a:schemeClr>
                </a:solidFill>
                <a:latin typeface="Helvetica"/>
              </a:rPr>
              <a:t>sth</a:t>
            </a:r>
            <a:r>
              <a:rPr kumimoji="1" lang="en-US" altLang="zh-CN" sz="2400" b="1" dirty="0" smtClean="0">
                <a:solidFill>
                  <a:schemeClr val="accent1">
                    <a:lumMod val="50000"/>
                  </a:schemeClr>
                </a:solidFill>
                <a:latin typeface="Helvetica"/>
              </a:rPr>
              <a:t>. /the    </a:t>
            </a:r>
            <a:br>
              <a:rPr kumimoji="1" lang="en-US" altLang="zh-CN" sz="2400" b="1" dirty="0" smtClean="0">
                <a:solidFill>
                  <a:schemeClr val="accent1">
                    <a:lumMod val="50000"/>
                  </a:schemeClr>
                </a:solidFill>
                <a:latin typeface="Helvetica"/>
              </a:rPr>
            </a:br>
            <a:r>
              <a:rPr kumimoji="1" lang="en-US" altLang="zh-CN" sz="2400" b="1" dirty="0" smtClean="0">
                <a:solidFill>
                  <a:schemeClr val="accent1">
                    <a:lumMod val="50000"/>
                  </a:schemeClr>
                </a:solidFill>
                <a:latin typeface="Helvetica"/>
              </a:rPr>
              <a:t>truth is…</a:t>
            </a:r>
            <a:endParaRPr kumimoji="1" lang="zh-CN" altLang="en-US" sz="2400" b="1" dirty="0">
              <a:solidFill>
                <a:schemeClr val="accent1">
                  <a:lumMod val="50000"/>
                </a:schemeClr>
              </a:solidFill>
              <a:latin typeface="Helvetica"/>
            </a:endParaRPr>
          </a:p>
        </p:txBody>
      </p:sp>
      <p:sp>
        <p:nvSpPr>
          <p:cNvPr id="15" name="矩形 14"/>
          <p:cNvSpPr>
            <a:spLocks noChangeArrowheads="1"/>
          </p:cNvSpPr>
          <p:nvPr/>
        </p:nvSpPr>
        <p:spPr bwMode="auto">
          <a:xfrm>
            <a:off x="4284997" y="4542219"/>
            <a:ext cx="4643437" cy="830997"/>
          </a:xfrm>
          <a:prstGeom prst="rect">
            <a:avLst/>
          </a:prstGeom>
          <a:noFill/>
          <a:ln w="9525">
            <a:noFill/>
            <a:miter lim="800000"/>
            <a:headEnd/>
            <a:tailEnd/>
          </a:ln>
        </p:spPr>
        <p:txBody>
          <a:bodyPr>
            <a:spAutoFit/>
          </a:bodyPr>
          <a:lstStyle/>
          <a:p>
            <a:r>
              <a:rPr kumimoji="1" lang="en-US" altLang="zh-CN" sz="2400" b="1" dirty="0" smtClean="0">
                <a:solidFill>
                  <a:schemeClr val="accent1">
                    <a:lumMod val="50000"/>
                  </a:schemeClr>
                </a:solidFill>
                <a:latin typeface="Helvetica"/>
              </a:rPr>
              <a:t>Despite </a:t>
            </a:r>
            <a:r>
              <a:rPr kumimoji="1" lang="en-US" altLang="zh-CN" sz="2400" b="1" dirty="0" err="1" smtClean="0">
                <a:solidFill>
                  <a:schemeClr val="accent1">
                    <a:lumMod val="50000"/>
                  </a:schemeClr>
                </a:solidFill>
                <a:latin typeface="Helvetica"/>
              </a:rPr>
              <a:t>sth</a:t>
            </a:r>
            <a:r>
              <a:rPr kumimoji="1" lang="en-US" altLang="zh-CN" sz="2400" b="1" dirty="0" smtClean="0">
                <a:solidFill>
                  <a:schemeClr val="accent1">
                    <a:lumMod val="50000"/>
                  </a:schemeClr>
                </a:solidFill>
                <a:latin typeface="Helvetica"/>
              </a:rPr>
              <a:t>., at one’s core, sb.    </a:t>
            </a:r>
            <a:br>
              <a:rPr kumimoji="1" lang="en-US" altLang="zh-CN" sz="2400" b="1" dirty="0" smtClean="0">
                <a:solidFill>
                  <a:schemeClr val="accent1">
                    <a:lumMod val="50000"/>
                  </a:schemeClr>
                </a:solidFill>
                <a:latin typeface="Helvetica"/>
              </a:rPr>
            </a:br>
            <a:r>
              <a:rPr kumimoji="1" lang="en-US" altLang="zh-CN" sz="2400" b="1" dirty="0" smtClean="0">
                <a:solidFill>
                  <a:schemeClr val="accent1">
                    <a:lumMod val="50000"/>
                  </a:schemeClr>
                </a:solidFill>
                <a:latin typeface="Helvetica"/>
              </a:rPr>
              <a:t>is …</a:t>
            </a:r>
            <a:endParaRPr kumimoji="1" lang="en-US" altLang="zh-CN" sz="2400" b="1" dirty="0">
              <a:solidFill>
                <a:schemeClr val="accent1">
                  <a:lumMod val="50000"/>
                </a:schemeClr>
              </a:solidFill>
              <a:latin typeface="Helvetica"/>
            </a:endParaRPr>
          </a:p>
        </p:txBody>
      </p:sp>
      <p:grpSp>
        <p:nvGrpSpPr>
          <p:cNvPr id="8" name="组合 7"/>
          <p:cNvGrpSpPr>
            <a:grpSpLocks/>
          </p:cNvGrpSpPr>
          <p:nvPr/>
        </p:nvGrpSpPr>
        <p:grpSpPr bwMode="auto">
          <a:xfrm>
            <a:off x="-1588" y="4763"/>
            <a:ext cx="7853363" cy="1122362"/>
            <a:chOff x="-1787" y="5041"/>
            <a:chExt cx="7854156" cy="1121584"/>
          </a:xfrm>
        </p:grpSpPr>
        <p:pic>
          <p:nvPicPr>
            <p:cNvPr id="9" name="Picture 3"/>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rot="10800000">
              <a:off x="-1787" y="5041"/>
              <a:ext cx="3373569" cy="112158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10" name="TextBox 9">
              <a:hlinkClick r:id="rId4" action="ppaction://hlinksldjump"/>
            </p:cNvPr>
            <p:cNvSpPr txBox="1"/>
            <p:nvPr/>
          </p:nvSpPr>
          <p:spPr>
            <a:xfrm>
              <a:off x="34730" y="209686"/>
              <a:ext cx="3381716" cy="583795"/>
            </a:xfrm>
            <a:prstGeom prst="rect">
              <a:avLst/>
            </a:prstGeom>
            <a:noFill/>
          </p:spPr>
          <p:txBody>
            <a:bodyPr>
              <a:spAutoFit/>
            </a:bodyPr>
            <a:lstStyle/>
            <a:p>
              <a:pPr algn="ctr">
                <a:defRPr/>
              </a:pPr>
              <a:r>
                <a:rPr lang="en-US" altLang="zh-CN" sz="16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rPr>
                <a:t>Revision of </a:t>
              </a:r>
            </a:p>
            <a:p>
              <a:pPr algn="ctr">
                <a:defRPr/>
              </a:pPr>
              <a:r>
                <a:rPr lang="en-US" altLang="zh-CN" sz="16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rPr>
                <a:t>the functional patterns</a:t>
              </a:r>
            </a:p>
          </p:txBody>
        </p:sp>
        <p:sp>
          <p:nvSpPr>
            <p:cNvPr id="11" name="矩形 14"/>
            <p:cNvSpPr>
              <a:spLocks noChangeArrowheads="1"/>
            </p:cNvSpPr>
            <p:nvPr/>
          </p:nvSpPr>
          <p:spPr bwMode="auto">
            <a:xfrm>
              <a:off x="3491880" y="476672"/>
              <a:ext cx="4360489"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r>
                <a:rPr lang="en-US" altLang="zh-CN" sz="2000" b="1" dirty="0">
                  <a:solidFill>
                    <a:srgbClr val="0070C0"/>
                  </a:solidFill>
                  <a:latin typeface="Helvetica" pitchFamily="34" charset="0"/>
                  <a:ea typeface="Cambria Math" pitchFamily="18" charset="0"/>
                  <a:cs typeface="Arial" pitchFamily="34" charset="0"/>
                </a:rPr>
                <a:t>Language points—Useful patterns</a:t>
              </a:r>
              <a:endParaRPr lang="zh-CN" altLang="en-US" sz="2000" b="1" dirty="0">
                <a:solidFill>
                  <a:srgbClr val="0070C0"/>
                </a:solidFill>
                <a:cs typeface="Arial" pitchFamily="34" charset="0"/>
              </a:endParaRPr>
            </a:p>
          </p:txBody>
        </p:sp>
      </p:grpSp>
    </p:spTree>
    <p:extLst>
      <p:ext uri="{BB962C8B-B14F-4D97-AF65-F5344CB8AC3E}">
        <p14:creationId xmlns="" xmlns:p14="http://schemas.microsoft.com/office/powerpoint/2010/main" val="350021920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linds(horizontal)">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blinds(horizontal)">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blinds(horizontal)">
                                      <p:cBhvr>
                                        <p:cTn id="1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6309320"/>
            <a:ext cx="9144000" cy="548680"/>
          </a:xfrm>
          <a:prstGeom prst="rect">
            <a:avLst/>
          </a:prstGeom>
          <a:solidFill>
            <a:srgbClr val="99CC00"/>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Rectangle 6"/>
          <p:cNvSpPr>
            <a:spLocks noChangeArrowheads="1"/>
          </p:cNvSpPr>
          <p:nvPr/>
        </p:nvSpPr>
        <p:spPr bwMode="auto">
          <a:xfrm>
            <a:off x="3059832" y="4337720"/>
            <a:ext cx="4139143" cy="1015663"/>
          </a:xfrm>
          <a:prstGeom prst="rect">
            <a:avLst/>
          </a:prstGeom>
          <a:noFill/>
          <a:ln w="9525">
            <a:noFill/>
            <a:miter lim="800000"/>
            <a:headEnd/>
            <a:tailEnd/>
          </a:ln>
        </p:spPr>
        <p:txBody>
          <a:bodyPr wrap="square">
            <a:prstTxWarp prst="textNoShape">
              <a:avLst/>
            </a:prstTxWarp>
            <a:spAutoFit/>
          </a:bodyPr>
          <a:lstStyle/>
          <a:p>
            <a:pPr eaLnBrk="0" hangingPunct="0"/>
            <a:r>
              <a:rPr lang="en-US" altLang="zh-CN" sz="6000" dirty="0" smtClean="0">
                <a:solidFill>
                  <a:srgbClr val="FF6600"/>
                </a:solidFill>
                <a:effectLst>
                  <a:outerShdw blurRad="38100" dist="38100" dir="2700000" algn="tl">
                    <a:srgbClr val="000000">
                      <a:alpha val="43137"/>
                    </a:srgbClr>
                  </a:outerShdw>
                </a:effectLst>
                <a:latin typeface="Cooper Black" pitchFamily="18" charset="0"/>
              </a:rPr>
              <a:t>The end</a:t>
            </a:r>
            <a:endParaRPr lang="en-US" altLang="zh-CN" sz="6000" dirty="0">
              <a:solidFill>
                <a:srgbClr val="FF6600"/>
              </a:solidFill>
              <a:effectLst>
                <a:outerShdw blurRad="38100" dist="38100" dir="2700000" algn="tl">
                  <a:srgbClr val="000000">
                    <a:alpha val="43137"/>
                  </a:srgbClr>
                </a:outerShdw>
              </a:effectLst>
              <a:latin typeface="Cooper Black" pitchFamily="18" charset="0"/>
            </a:endParaRPr>
          </a:p>
        </p:txBody>
      </p:sp>
      <p:sp>
        <p:nvSpPr>
          <p:cNvPr id="18" name="Rectangle 10"/>
          <p:cNvSpPr/>
          <p:nvPr/>
        </p:nvSpPr>
        <p:spPr>
          <a:xfrm>
            <a:off x="0" y="0"/>
            <a:ext cx="9144000" cy="708025"/>
          </a:xfrm>
          <a:prstGeom prst="rect">
            <a:avLst/>
          </a:prstGeom>
          <a:solidFill>
            <a:srgbClr val="99CC00">
              <a:alpha val="84706"/>
            </a:srgb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solidFill>
                <a:schemeClr val="bg2">
                  <a:lumMod val="50000"/>
                </a:schemeClr>
              </a:solidFill>
            </a:endParaRPr>
          </a:p>
        </p:txBody>
      </p:sp>
      <p:sp>
        <p:nvSpPr>
          <p:cNvPr id="19" name="TextBox 18"/>
          <p:cNvSpPr txBox="1"/>
          <p:nvPr/>
        </p:nvSpPr>
        <p:spPr>
          <a:xfrm>
            <a:off x="1622994" y="142852"/>
            <a:ext cx="4567148" cy="523220"/>
          </a:xfrm>
          <a:prstGeom prst="rect">
            <a:avLst/>
          </a:prstGeom>
          <a:noFill/>
        </p:spPr>
        <p:txBody>
          <a:bodyPr wrap="none">
            <a:spAutoFit/>
          </a:bodyPr>
          <a:lstStyle>
            <a:defPPr>
              <a:defRPr lang="zh-CN"/>
            </a:defPPr>
            <a:lvl1pPr>
              <a:defRPr sz="4200" spc="300">
                <a:solidFill>
                  <a:srgbClr val="FFFFFF"/>
                </a:solidFill>
                <a:effectLst>
                  <a:outerShdw blurRad="38100" dist="38100" dir="2700000" algn="tl">
                    <a:srgbClr val="000000">
                      <a:alpha val="43137"/>
                    </a:srgbClr>
                  </a:outerShdw>
                </a:effectLst>
                <a:latin typeface="Cooper Black" pitchFamily="18" charset="0"/>
                <a:ea typeface="Arial Unicode MS" pitchFamily="34" charset="-122"/>
                <a:cs typeface="Helvetica Neue"/>
              </a:defRPr>
            </a:lvl1pPr>
          </a:lstStyle>
          <a:p>
            <a:pPr>
              <a:defRPr/>
            </a:pPr>
            <a:r>
              <a:rPr lang="en-US" sz="2800" dirty="0" smtClean="0">
                <a:effectLst>
                  <a:glow rad="101600">
                    <a:schemeClr val="tx1">
                      <a:alpha val="60000"/>
                    </a:schemeClr>
                  </a:glow>
                  <a:outerShdw blurRad="38100" dist="38100" dir="2700000" algn="tl">
                    <a:srgbClr val="000000">
                      <a:alpha val="43137"/>
                    </a:srgbClr>
                  </a:outerShdw>
                </a:effectLst>
              </a:rPr>
              <a:t>College sweethearts</a:t>
            </a:r>
            <a:endParaRPr lang="en-US" sz="2800" dirty="0">
              <a:effectLst>
                <a:glow rad="101600">
                  <a:schemeClr val="tx1">
                    <a:alpha val="60000"/>
                  </a:schemeClr>
                </a:glow>
                <a:outerShdw blurRad="38100" dist="38100" dir="2700000" algn="tl">
                  <a:srgbClr val="000000">
                    <a:alpha val="43137"/>
                  </a:srgbClr>
                </a:outerShdw>
              </a:effectLst>
            </a:endParaRPr>
          </a:p>
        </p:txBody>
      </p:sp>
      <p:sp>
        <p:nvSpPr>
          <p:cNvPr id="20" name="TextBox 35"/>
          <p:cNvSpPr txBox="1">
            <a:spLocks noChangeArrowheads="1"/>
          </p:cNvSpPr>
          <p:nvPr/>
        </p:nvSpPr>
        <p:spPr bwMode="auto">
          <a:xfrm>
            <a:off x="160338" y="306388"/>
            <a:ext cx="1122808" cy="338554"/>
          </a:xfrm>
          <a:prstGeom prst="rect">
            <a:avLst/>
          </a:prstGeom>
          <a:noFill/>
          <a:ln w="9525">
            <a:noFill/>
            <a:miter lim="800000"/>
            <a:headEnd/>
            <a:tailEnd/>
          </a:ln>
        </p:spPr>
        <p:txBody>
          <a:bodyPr wrap="none">
            <a:spAutoFit/>
          </a:bodyPr>
          <a:lstStyle/>
          <a:p>
            <a:r>
              <a:rPr lang="en-US" altLang="zh-CN" sz="1600" b="1" i="1" dirty="0" smtClean="0">
                <a:latin typeface="Helvetica"/>
                <a:ea typeface="Helvetica Neue"/>
                <a:cs typeface="Helvetica Neue"/>
              </a:rPr>
              <a:t>Section A</a:t>
            </a:r>
            <a:endParaRPr lang="en-US" altLang="zh-CN" sz="1600" b="1" i="1" dirty="0">
              <a:latin typeface="Helvetica"/>
              <a:ea typeface="Helvetica Neue"/>
              <a:cs typeface="Helvetica Neue"/>
            </a:endParaRPr>
          </a:p>
        </p:txBody>
      </p:sp>
      <p:pic>
        <p:nvPicPr>
          <p:cNvPr id="6146" name="Picture 2" descr="D:\找图\新视野读写2\徐晨买图\新视野读写2 图片\U4\新视野大学英语（第三版）读写教程2 15has0010rf.jpg"/>
          <p:cNvPicPr>
            <a:picLocks noChangeAspect="1" noChangeArrowheads="1"/>
          </p:cNvPicPr>
          <p:nvPr/>
        </p:nvPicPr>
        <p:blipFill>
          <a:blip r:embed="rId2" cstate="print"/>
          <a:srcRect l="15094" t="31587" r="11320" b="11164"/>
          <a:stretch>
            <a:fillRect/>
          </a:stretch>
        </p:blipFill>
        <p:spPr bwMode="auto">
          <a:xfrm>
            <a:off x="214282" y="1564269"/>
            <a:ext cx="2786082" cy="191607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148" name="Picture 4" descr="图片ID146267928"/>
          <p:cNvPicPr>
            <a:picLocks noChangeAspect="1" noChangeArrowheads="1"/>
          </p:cNvPicPr>
          <p:nvPr/>
        </p:nvPicPr>
        <p:blipFill>
          <a:blip r:embed="rId3" cstate="print"/>
          <a:srcRect/>
          <a:stretch>
            <a:fillRect/>
          </a:stretch>
        </p:blipFill>
        <p:spPr bwMode="auto">
          <a:xfrm>
            <a:off x="3118534" y="1548551"/>
            <a:ext cx="2899494" cy="193178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149" name="Picture 5" descr="D:\找图\新视野读写2\徐晨买图\新视野读写2 图片\145073671.jpg"/>
          <p:cNvPicPr>
            <a:picLocks noChangeAspect="1" noChangeArrowheads="1"/>
          </p:cNvPicPr>
          <p:nvPr/>
        </p:nvPicPr>
        <p:blipFill>
          <a:blip r:embed="rId4" cstate="print"/>
          <a:srcRect r="5680"/>
          <a:stretch>
            <a:fillRect/>
          </a:stretch>
        </p:blipFill>
        <p:spPr bwMode="auto">
          <a:xfrm>
            <a:off x="6143636" y="1530474"/>
            <a:ext cx="2786082" cy="196996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 xmlns:p14="http://schemas.microsoft.com/office/powerpoint/2010/main" val="347135781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2" descr="H:\2015年修改\图片1.jpg"/>
          <p:cNvPicPr>
            <a:picLocks noChangeAspect="1" noChangeArrowheads="1"/>
          </p:cNvPicPr>
          <p:nvPr/>
        </p:nvPicPr>
        <p:blipFill>
          <a:blip r:embed="rId3" cstate="print"/>
          <a:srcRect/>
          <a:stretch>
            <a:fillRect/>
          </a:stretch>
        </p:blipFill>
        <p:spPr bwMode="auto">
          <a:xfrm>
            <a:off x="395536" y="2214554"/>
            <a:ext cx="7797525" cy="3967171"/>
          </a:xfrm>
          <a:prstGeom prst="rect">
            <a:avLst/>
          </a:prstGeom>
          <a:noFill/>
        </p:spPr>
      </p:pic>
      <p:sp>
        <p:nvSpPr>
          <p:cNvPr id="152579" name="TextBox 8"/>
          <p:cNvSpPr txBox="1">
            <a:spLocks noChangeArrowheads="1"/>
          </p:cNvSpPr>
          <p:nvPr/>
        </p:nvSpPr>
        <p:spPr bwMode="auto">
          <a:xfrm>
            <a:off x="1071538" y="1471602"/>
            <a:ext cx="7634288" cy="830997"/>
          </a:xfrm>
          <a:prstGeom prst="rect">
            <a:avLst/>
          </a:prstGeom>
          <a:noFill/>
          <a:ln w="9525">
            <a:noFill/>
            <a:miter lim="800000"/>
            <a:headEnd/>
            <a:tailEnd/>
          </a:ln>
        </p:spPr>
        <p:txBody>
          <a:bodyPr>
            <a:spAutoFit/>
          </a:bodyPr>
          <a:lstStyle/>
          <a:p>
            <a:pPr marL="361950" indent="-361950" eaLnBrk="0" hangingPunct="0"/>
            <a:r>
              <a:rPr lang="en-US" altLang="zh-CN" sz="2400" dirty="0" smtClean="0">
                <a:latin typeface="Helvetica"/>
                <a:ea typeface="楷体_GB2312" pitchFamily="49" charset="-122"/>
              </a:rPr>
              <a:t>1. </a:t>
            </a:r>
            <a:r>
              <a:rPr lang="en-US" altLang="zh-CN" sz="2400" dirty="0" smtClean="0">
                <a:solidFill>
                  <a:srgbClr val="000000"/>
                </a:solidFill>
                <a:latin typeface="Helvetica" pitchFamily="34" charset="0"/>
              </a:rPr>
              <a:t>What love story does Taylor Swift tell in the song? And what do you learn? </a:t>
            </a:r>
            <a:endParaRPr lang="en-US" altLang="zh-CN" sz="2400" dirty="0">
              <a:latin typeface="Helvetica"/>
              <a:ea typeface="楷体_GB2312" pitchFamily="49" charset="-122"/>
            </a:endParaRPr>
          </a:p>
        </p:txBody>
      </p:sp>
      <p:sp>
        <p:nvSpPr>
          <p:cNvPr id="10" name="TextBox 12"/>
          <p:cNvSpPr txBox="1">
            <a:spLocks noChangeArrowheads="1"/>
          </p:cNvSpPr>
          <p:nvPr/>
        </p:nvSpPr>
        <p:spPr bwMode="auto">
          <a:xfrm>
            <a:off x="1763688" y="2780928"/>
            <a:ext cx="6195143" cy="3342453"/>
          </a:xfrm>
          <a:prstGeom prst="rect">
            <a:avLst/>
          </a:prstGeom>
          <a:noFill/>
          <a:ln w="9525">
            <a:noFill/>
            <a:miter lim="800000"/>
            <a:headEnd/>
            <a:tailEnd/>
          </a:ln>
        </p:spPr>
        <p:txBody>
          <a:bodyPr wrap="square">
            <a:spAutoFit/>
          </a:bodyPr>
          <a:lstStyle/>
          <a:p>
            <a:pPr marL="342900" indent="-342900">
              <a:lnSpc>
                <a:spcPct val="110000"/>
              </a:lnSpc>
              <a:buFont typeface="Arial" pitchFamily="34" charset="0"/>
              <a:buChar char="•"/>
            </a:pPr>
            <a:r>
              <a:rPr lang="en-US" altLang="zh-CN" sz="2400" dirty="0" smtClean="0">
                <a:latin typeface="Helvetica"/>
                <a:ea typeface="楷体_GB2312" pitchFamily="49" charset="-122"/>
                <a:cs typeface="Arial" charset="0"/>
              </a:rPr>
              <a:t>A love story of Romeo and Juliet who met with strong resistance from their parents because of a family feud, but earned a happy ending with their true love and courage to fight against fate.</a:t>
            </a:r>
          </a:p>
          <a:p>
            <a:pPr marL="342900" indent="-342900">
              <a:lnSpc>
                <a:spcPct val="110000"/>
              </a:lnSpc>
              <a:buFont typeface="Arial" pitchFamily="34" charset="0"/>
              <a:buChar char="•"/>
            </a:pPr>
            <a:r>
              <a:rPr lang="en-US" altLang="zh-CN" sz="2400" dirty="0" smtClean="0">
                <a:latin typeface="Helvetica"/>
                <a:ea typeface="楷体_GB2312" pitchFamily="49" charset="-122"/>
                <a:cs typeface="Arial" charset="0"/>
              </a:rPr>
              <a:t>Love sometimes is difficult, but as long as we persist and fight for it, we will end up with a happy life. </a:t>
            </a:r>
            <a:endParaRPr lang="zh-CN" altLang="en-US" sz="2400" dirty="0">
              <a:latin typeface="Helvetica"/>
              <a:ea typeface="楷体_GB2312" pitchFamily="49" charset="-122"/>
              <a:cs typeface="Arial" charset="0"/>
            </a:endParaRPr>
          </a:p>
        </p:txBody>
      </p:sp>
      <p:pic>
        <p:nvPicPr>
          <p:cNvPr id="9" name="Picture 4">
            <a:hlinkClick r:id="rId4" action="ppaction://hlinksldjump"/>
          </p:cNvPr>
          <p:cNvPicPr>
            <a:picLocks noChangeAspect="1" noChangeArrowheads="1"/>
          </p:cNvPicPr>
          <p:nvPr/>
        </p:nvPicPr>
        <p:blipFill>
          <a:blip r:embed="rId5" cstate="print">
            <a:clrChange>
              <a:clrFrom>
                <a:srgbClr val="FDFEF6"/>
              </a:clrFrom>
              <a:clrTo>
                <a:srgbClr val="FDFEF6">
                  <a:alpha val="0"/>
                </a:srgbClr>
              </a:clrTo>
            </a:clrChange>
          </a:blip>
          <a:srcRect/>
          <a:stretch>
            <a:fillRect/>
          </a:stretch>
        </p:blipFill>
        <p:spPr bwMode="auto">
          <a:xfrm>
            <a:off x="8399463" y="6181725"/>
            <a:ext cx="434975" cy="458788"/>
          </a:xfrm>
          <a:prstGeom prst="rect">
            <a:avLst/>
          </a:prstGeom>
          <a:noFill/>
          <a:ln w="9525">
            <a:noFill/>
            <a:miter lim="800000"/>
            <a:headEnd/>
            <a:tailEnd/>
          </a:ln>
        </p:spPr>
      </p:pic>
      <p:grpSp>
        <p:nvGrpSpPr>
          <p:cNvPr id="11" name="组合 6"/>
          <p:cNvGrpSpPr>
            <a:grpSpLocks/>
          </p:cNvGrpSpPr>
          <p:nvPr/>
        </p:nvGrpSpPr>
        <p:grpSpPr bwMode="auto">
          <a:xfrm>
            <a:off x="-7938" y="9525"/>
            <a:ext cx="8723313" cy="1187450"/>
            <a:chOff x="-7938" y="9525"/>
            <a:chExt cx="8723313" cy="1187450"/>
          </a:xfrm>
        </p:grpSpPr>
        <p:sp>
          <p:nvSpPr>
            <p:cNvPr id="13" name="矩形 12"/>
            <p:cNvSpPr>
              <a:spLocks noChangeArrowheads="1"/>
            </p:cNvSpPr>
            <p:nvPr/>
          </p:nvSpPr>
          <p:spPr bwMode="auto">
            <a:xfrm>
              <a:off x="4640263" y="427038"/>
              <a:ext cx="4075112" cy="57246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pPr algn="just">
                <a:lnSpc>
                  <a:spcPct val="130000"/>
                </a:lnSpc>
              </a:pPr>
              <a:r>
                <a:rPr lang="en-US" altLang="zh-CN" sz="2400" b="1" dirty="0" smtClean="0">
                  <a:solidFill>
                    <a:srgbClr val="0070C0"/>
                  </a:solidFill>
                  <a:latin typeface="Helvetica" pitchFamily="34" charset="0"/>
                  <a:ea typeface="Helvetica Neue"/>
                  <a:cs typeface="Helvetica Neue"/>
                </a:rPr>
                <a:t>Watch </a:t>
              </a:r>
              <a:r>
                <a:rPr lang="en-US" altLang="zh-CN" sz="2400" b="1" dirty="0">
                  <a:solidFill>
                    <a:srgbClr val="0070C0"/>
                  </a:solidFill>
                  <a:latin typeface="Helvetica" pitchFamily="34" charset="0"/>
                  <a:ea typeface="Helvetica Neue"/>
                  <a:cs typeface="Helvetica Neue"/>
                </a:rPr>
                <a:t>and talk</a:t>
              </a:r>
              <a:endParaRPr lang="zh-CN" altLang="en-US" sz="2400" b="1" dirty="0">
                <a:solidFill>
                  <a:srgbClr val="0070C0"/>
                </a:solidFill>
                <a:latin typeface="Helvetica" pitchFamily="34" charset="0"/>
                <a:ea typeface="Helvetica Neue"/>
                <a:cs typeface="Helvetica Neue"/>
              </a:endParaRPr>
            </a:p>
          </p:txBody>
        </p:sp>
        <p:pic>
          <p:nvPicPr>
            <p:cNvPr id="14" name="Picture 3"/>
            <p:cNvPicPr>
              <a:picLocks noChangeAspect="1" noChangeArrowheads="1"/>
            </p:cNvPicPr>
            <p:nvPr/>
          </p:nvPicPr>
          <p:blipFill>
            <a:blip r:embed="rId6">
              <a:extLst>
                <a:ext uri="{28A0092B-C50C-407E-A947-70E740481C1C}">
                  <a14:useLocalDpi xmlns="" xmlns:a14="http://schemas.microsoft.com/office/drawing/2010/main" val="0"/>
                </a:ext>
              </a:extLst>
            </a:blip>
            <a:srcRect/>
            <a:stretch>
              <a:fillRect/>
            </a:stretch>
          </p:blipFill>
          <p:spPr bwMode="auto">
            <a:xfrm>
              <a:off x="-7938" y="9525"/>
              <a:ext cx="4645026" cy="1187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6" name="TextBox 15"/>
            <p:cNvSpPr txBox="1"/>
            <p:nvPr/>
          </p:nvSpPr>
          <p:spPr>
            <a:xfrm>
              <a:off x="666750" y="334741"/>
              <a:ext cx="3481388" cy="400050"/>
            </a:xfrm>
            <a:prstGeom prst="rect">
              <a:avLst/>
            </a:prstGeom>
            <a:noFill/>
          </p:spPr>
          <p:txBody>
            <a:bodyPr>
              <a:spAutoFit/>
            </a:bodyPr>
            <a:lstStyle/>
            <a:p>
              <a:pPr fontAlgn="auto">
                <a:spcBef>
                  <a:spcPts val="0"/>
                </a:spcBef>
                <a:spcAft>
                  <a:spcPts val="0"/>
                </a:spcAft>
                <a:defRPr/>
              </a:pPr>
              <a:r>
                <a:rPr lang="en-US" altLang="zh-CN" sz="2000" b="1" dirty="0">
                  <a:solidFill>
                    <a:schemeClr val="bg1"/>
                  </a:solidFill>
                  <a:effectLst>
                    <a:outerShdw blurRad="38100" dist="38100" dir="2700000" algn="tl">
                      <a:srgbClr val="000000">
                        <a:alpha val="43137"/>
                      </a:srgbClr>
                    </a:outerShdw>
                  </a:effectLst>
                  <a:latin typeface="Comic Sans MS" pitchFamily="66" charset="0"/>
                  <a:ea typeface="+mn-ea"/>
                </a:rPr>
                <a:t>Pre-reading activities</a:t>
              </a:r>
              <a:endParaRPr lang="zh-CN" altLang="en-US" sz="2000" b="1" dirty="0">
                <a:solidFill>
                  <a:schemeClr val="bg1"/>
                </a:solidFill>
                <a:effectLst>
                  <a:outerShdw blurRad="38100" dist="38100" dir="2700000" algn="tl">
                    <a:srgbClr val="000000">
                      <a:alpha val="43137"/>
                    </a:srgbClr>
                  </a:outerShdw>
                </a:effectLst>
                <a:latin typeface="Comic Sans MS" pitchFamily="66" charset="0"/>
                <a:ea typeface="+mn-ea"/>
              </a:endParaRPr>
            </a:p>
          </p:txBody>
        </p:sp>
      </p:grpSp>
    </p:spTree>
    <p:extLst>
      <p:ext uri="{BB962C8B-B14F-4D97-AF65-F5344CB8AC3E}">
        <p14:creationId xmlns="" xmlns:p14="http://schemas.microsoft.com/office/powerpoint/2010/main" val="460355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blinds(horizontal)">
                                      <p:cBhvr>
                                        <p:cTn id="7" dur="500"/>
                                        <p:tgtEl>
                                          <p:spTgt spid="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0">
                                            <p:txEl>
                                              <p:pRg st="1" end="1"/>
                                            </p:txEl>
                                          </p:spTgt>
                                        </p:tgtEl>
                                        <p:attrNameLst>
                                          <p:attrName>style.visibility</p:attrName>
                                        </p:attrNameLst>
                                      </p:cBhvr>
                                      <p:to>
                                        <p:strVal val="visible"/>
                                      </p:to>
                                    </p:set>
                                    <p:animEffect transition="in" filter="blinds(horizontal)">
                                      <p:cBhvr>
                                        <p:cTn id="12" dur="500"/>
                                        <p:tgtEl>
                                          <p:spTgt spid="10">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 descr="H:\2015年修改\图片1.jpg"/>
          <p:cNvPicPr>
            <a:picLocks noChangeAspect="1" noChangeArrowheads="1"/>
          </p:cNvPicPr>
          <p:nvPr/>
        </p:nvPicPr>
        <p:blipFill>
          <a:blip r:embed="rId3" cstate="print"/>
          <a:srcRect/>
          <a:stretch>
            <a:fillRect/>
          </a:stretch>
        </p:blipFill>
        <p:spPr bwMode="auto">
          <a:xfrm>
            <a:off x="545307" y="1988840"/>
            <a:ext cx="8059141" cy="4192885"/>
          </a:xfrm>
          <a:prstGeom prst="rect">
            <a:avLst/>
          </a:prstGeom>
          <a:noFill/>
        </p:spPr>
      </p:pic>
      <p:sp>
        <p:nvSpPr>
          <p:cNvPr id="154625" name="TextBox 8"/>
          <p:cNvSpPr txBox="1">
            <a:spLocks noChangeArrowheads="1"/>
          </p:cNvSpPr>
          <p:nvPr/>
        </p:nvSpPr>
        <p:spPr bwMode="auto">
          <a:xfrm>
            <a:off x="1078079" y="1340768"/>
            <a:ext cx="7780201" cy="830997"/>
          </a:xfrm>
          <a:prstGeom prst="rect">
            <a:avLst/>
          </a:prstGeom>
          <a:noFill/>
          <a:ln w="9525">
            <a:noFill/>
            <a:miter lim="800000"/>
            <a:headEnd/>
            <a:tailEnd/>
          </a:ln>
        </p:spPr>
        <p:txBody>
          <a:bodyPr wrap="square">
            <a:spAutoFit/>
          </a:bodyPr>
          <a:lstStyle/>
          <a:p>
            <a:pPr eaLnBrk="0" hangingPunct="0"/>
            <a:r>
              <a:rPr lang="en-US" altLang="zh-CN" sz="2400" dirty="0" smtClean="0">
                <a:latin typeface="Helvetica"/>
                <a:ea typeface="楷体_GB2312" pitchFamily="49" charset="-122"/>
                <a:cs typeface="Arial" charset="0"/>
              </a:rPr>
              <a:t>2. </a:t>
            </a:r>
            <a:r>
              <a:rPr lang="en-US" altLang="zh-CN" sz="2400" dirty="0" smtClean="0">
                <a:solidFill>
                  <a:srgbClr val="000000"/>
                </a:solidFill>
                <a:latin typeface="Helvetica" pitchFamily="34" charset="0"/>
              </a:rPr>
              <a:t>Do you think it’s a good idea to date someone at </a:t>
            </a:r>
            <a:br>
              <a:rPr lang="en-US" altLang="zh-CN" sz="2400" dirty="0" smtClean="0">
                <a:solidFill>
                  <a:srgbClr val="000000"/>
                </a:solidFill>
                <a:latin typeface="Helvetica" pitchFamily="34" charset="0"/>
              </a:rPr>
            </a:br>
            <a:r>
              <a:rPr lang="en-US" altLang="zh-CN" sz="2400" dirty="0" smtClean="0">
                <a:solidFill>
                  <a:srgbClr val="000000"/>
                </a:solidFill>
                <a:latin typeface="Helvetica" pitchFamily="34" charset="0"/>
              </a:rPr>
              <a:t>    college? Why or why not?</a:t>
            </a:r>
            <a:endParaRPr lang="en-US" altLang="zh-CN" sz="2400" dirty="0">
              <a:latin typeface="Helvetica"/>
              <a:ea typeface="楷体_GB2312" pitchFamily="49" charset="-122"/>
              <a:cs typeface="Arial" charset="0"/>
            </a:endParaRPr>
          </a:p>
        </p:txBody>
      </p:sp>
      <p:pic>
        <p:nvPicPr>
          <p:cNvPr id="9" name="Picture 4">
            <a:hlinkClick r:id="rId4" action="ppaction://hlinksldjump"/>
          </p:cNvPr>
          <p:cNvPicPr>
            <a:picLocks noChangeAspect="1" noChangeArrowheads="1"/>
          </p:cNvPicPr>
          <p:nvPr/>
        </p:nvPicPr>
        <p:blipFill>
          <a:blip r:embed="rId5" cstate="print">
            <a:clrChange>
              <a:clrFrom>
                <a:srgbClr val="FDFEF6"/>
              </a:clrFrom>
              <a:clrTo>
                <a:srgbClr val="FDFEF6">
                  <a:alpha val="0"/>
                </a:srgbClr>
              </a:clrTo>
            </a:clrChange>
          </a:blip>
          <a:srcRect/>
          <a:stretch>
            <a:fillRect/>
          </a:stretch>
        </p:blipFill>
        <p:spPr bwMode="auto">
          <a:xfrm>
            <a:off x="8399463" y="6181725"/>
            <a:ext cx="434975" cy="458788"/>
          </a:xfrm>
          <a:prstGeom prst="rect">
            <a:avLst/>
          </a:prstGeom>
          <a:noFill/>
          <a:ln w="9525">
            <a:noFill/>
            <a:miter lim="800000"/>
            <a:headEnd/>
            <a:tailEnd/>
          </a:ln>
        </p:spPr>
      </p:pic>
      <p:sp>
        <p:nvSpPr>
          <p:cNvPr id="7" name="TextBox 6"/>
          <p:cNvSpPr txBox="1">
            <a:spLocks noChangeArrowheads="1"/>
          </p:cNvSpPr>
          <p:nvPr/>
        </p:nvSpPr>
        <p:spPr bwMode="auto">
          <a:xfrm>
            <a:off x="1730580" y="2806047"/>
            <a:ext cx="7056262" cy="3194721"/>
          </a:xfrm>
          <a:prstGeom prst="rect">
            <a:avLst/>
          </a:prstGeom>
          <a:noFill/>
          <a:ln w="9525">
            <a:noFill/>
            <a:miter lim="800000"/>
            <a:headEnd/>
            <a:tailEnd/>
          </a:ln>
        </p:spPr>
        <p:txBody>
          <a:bodyPr wrap="square">
            <a:spAutoFit/>
          </a:bodyPr>
          <a:lstStyle/>
          <a:p>
            <a:pPr marL="180975" indent="-180975">
              <a:lnSpc>
                <a:spcPct val="120000"/>
              </a:lnSpc>
            </a:pPr>
            <a:r>
              <a:rPr lang="en-US" altLang="zh-CN" sz="2400" dirty="0" smtClean="0">
                <a:latin typeface="Helvetica"/>
                <a:ea typeface="Cambria Math" pitchFamily="18" charset="0"/>
                <a:cs typeface="Arial" charset="0"/>
              </a:rPr>
              <a:t>Yes, because: </a:t>
            </a:r>
          </a:p>
          <a:p>
            <a:pPr marL="180975" indent="-180975">
              <a:lnSpc>
                <a:spcPct val="120000"/>
              </a:lnSpc>
            </a:pPr>
            <a:r>
              <a:rPr lang="en-US" altLang="zh-CN" sz="2400" dirty="0" smtClean="0">
                <a:latin typeface="Helvetica" pitchFamily="34" charset="0"/>
                <a:ea typeface="楷体_GB2312" pitchFamily="49" charset="-122"/>
                <a:cs typeface="Helvetica" pitchFamily="34" charset="0"/>
              </a:rPr>
              <a:t>• it’s an ideal place to find someone who has the same aspirations. </a:t>
            </a:r>
          </a:p>
          <a:p>
            <a:pPr marL="180975" indent="-180975">
              <a:lnSpc>
                <a:spcPct val="120000"/>
              </a:lnSpc>
            </a:pPr>
            <a:r>
              <a:rPr lang="en-US" altLang="zh-CN" sz="2400" dirty="0" smtClean="0">
                <a:latin typeface="Helvetica" pitchFamily="34" charset="0"/>
                <a:ea typeface="楷体_GB2312" pitchFamily="49" charset="-122"/>
                <a:cs typeface="Helvetica" pitchFamily="34" charset="0"/>
              </a:rPr>
              <a:t>• through years of studying together, students get to know each other well. </a:t>
            </a:r>
          </a:p>
          <a:p>
            <a:pPr marL="180975" indent="-180975">
              <a:lnSpc>
                <a:spcPct val="120000"/>
              </a:lnSpc>
            </a:pPr>
            <a:r>
              <a:rPr lang="en-US" altLang="zh-CN" sz="2400" dirty="0" smtClean="0">
                <a:latin typeface="Helvetica" pitchFamily="34" charset="0"/>
                <a:ea typeface="楷体_GB2312" pitchFamily="49" charset="-122"/>
                <a:cs typeface="Helvetica" pitchFamily="34" charset="0"/>
              </a:rPr>
              <a:t>• college has more choices than the workplace. </a:t>
            </a:r>
          </a:p>
          <a:p>
            <a:pPr marL="180975" indent="-180975">
              <a:lnSpc>
                <a:spcPct val="120000"/>
              </a:lnSpc>
            </a:pPr>
            <a:r>
              <a:rPr lang="en-US" altLang="zh-CN" sz="2400" dirty="0" smtClean="0">
                <a:latin typeface="Helvetica" pitchFamily="34" charset="0"/>
                <a:ea typeface="楷体_GB2312" pitchFamily="49" charset="-122"/>
                <a:cs typeface="Helvetica" pitchFamily="34" charset="0"/>
              </a:rPr>
              <a:t>• love starting on campus is romantic and pure.</a:t>
            </a:r>
            <a:endParaRPr lang="en-US" altLang="zh-CN" sz="2400" dirty="0">
              <a:latin typeface="Helvetica"/>
              <a:ea typeface="Cambria Math" pitchFamily="18" charset="0"/>
              <a:cs typeface="Arial" charset="0"/>
            </a:endParaRPr>
          </a:p>
        </p:txBody>
      </p:sp>
      <p:sp>
        <p:nvSpPr>
          <p:cNvPr id="17" name="矩形 12"/>
          <p:cNvSpPr>
            <a:spLocks noChangeArrowheads="1"/>
          </p:cNvSpPr>
          <p:nvPr/>
        </p:nvSpPr>
        <p:spPr bwMode="auto">
          <a:xfrm>
            <a:off x="4640263" y="427038"/>
            <a:ext cx="4075112" cy="57246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pPr algn="just">
              <a:lnSpc>
                <a:spcPct val="130000"/>
              </a:lnSpc>
            </a:pPr>
            <a:r>
              <a:rPr lang="en-US" altLang="zh-CN" sz="2400" b="1" dirty="0" smtClean="0">
                <a:solidFill>
                  <a:srgbClr val="0070C0"/>
                </a:solidFill>
                <a:latin typeface="Helvetica" pitchFamily="34" charset="0"/>
                <a:ea typeface="Helvetica Neue"/>
                <a:cs typeface="Helvetica Neue"/>
              </a:rPr>
              <a:t>Watch </a:t>
            </a:r>
            <a:r>
              <a:rPr lang="en-US" altLang="zh-CN" sz="2400" b="1" dirty="0">
                <a:solidFill>
                  <a:srgbClr val="0070C0"/>
                </a:solidFill>
                <a:latin typeface="Helvetica" pitchFamily="34" charset="0"/>
                <a:ea typeface="Helvetica Neue"/>
                <a:cs typeface="Helvetica Neue"/>
              </a:rPr>
              <a:t>and talk</a:t>
            </a:r>
            <a:endParaRPr lang="zh-CN" altLang="en-US" sz="2400" b="1" dirty="0">
              <a:solidFill>
                <a:srgbClr val="0070C0"/>
              </a:solidFill>
              <a:latin typeface="Helvetica" pitchFamily="34" charset="0"/>
              <a:ea typeface="Helvetica Neue"/>
              <a:cs typeface="Helvetica Neue"/>
            </a:endParaRPr>
          </a:p>
        </p:txBody>
      </p:sp>
      <p:pic>
        <p:nvPicPr>
          <p:cNvPr id="18" name="Picture 3"/>
          <p:cNvPicPr>
            <a:picLocks noChangeAspect="1" noChangeArrowheads="1"/>
          </p:cNvPicPr>
          <p:nvPr/>
        </p:nvPicPr>
        <p:blipFill>
          <a:blip r:embed="rId6">
            <a:extLst>
              <a:ext uri="{28A0092B-C50C-407E-A947-70E740481C1C}">
                <a14:useLocalDpi xmlns="" xmlns:a14="http://schemas.microsoft.com/office/drawing/2010/main" val="0"/>
              </a:ext>
            </a:extLst>
          </a:blip>
          <a:srcRect/>
          <a:stretch>
            <a:fillRect/>
          </a:stretch>
        </p:blipFill>
        <p:spPr bwMode="auto">
          <a:xfrm>
            <a:off x="-7938" y="9525"/>
            <a:ext cx="4645026" cy="1187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9" name="TextBox 18"/>
          <p:cNvSpPr txBox="1"/>
          <p:nvPr/>
        </p:nvSpPr>
        <p:spPr bwMode="auto">
          <a:xfrm>
            <a:off x="666750" y="334741"/>
            <a:ext cx="3481388" cy="400050"/>
          </a:xfrm>
          <a:prstGeom prst="rect">
            <a:avLst/>
          </a:prstGeom>
          <a:noFill/>
        </p:spPr>
        <p:txBody>
          <a:bodyPr>
            <a:spAutoFit/>
          </a:bodyPr>
          <a:lstStyle/>
          <a:p>
            <a:pPr fontAlgn="auto">
              <a:spcBef>
                <a:spcPts val="0"/>
              </a:spcBef>
              <a:spcAft>
                <a:spcPts val="0"/>
              </a:spcAft>
              <a:defRPr/>
            </a:pPr>
            <a:r>
              <a:rPr lang="en-US" altLang="zh-CN" sz="2000" b="1" dirty="0">
                <a:solidFill>
                  <a:schemeClr val="bg1"/>
                </a:solidFill>
                <a:effectLst>
                  <a:outerShdw blurRad="38100" dist="38100" dir="2700000" algn="tl">
                    <a:srgbClr val="000000">
                      <a:alpha val="43137"/>
                    </a:srgbClr>
                  </a:outerShdw>
                </a:effectLst>
                <a:latin typeface="Comic Sans MS" pitchFamily="66" charset="0"/>
                <a:ea typeface="+mn-ea"/>
              </a:rPr>
              <a:t>Pre-reading activities</a:t>
            </a:r>
            <a:endParaRPr lang="zh-CN" altLang="en-US" sz="2000" b="1" dirty="0">
              <a:solidFill>
                <a:schemeClr val="bg1"/>
              </a:solidFill>
              <a:effectLst>
                <a:outerShdw blurRad="38100" dist="38100" dir="2700000" algn="tl">
                  <a:srgbClr val="000000">
                    <a:alpha val="43137"/>
                  </a:srgbClr>
                </a:outerShdw>
              </a:effectLst>
              <a:latin typeface="Comic Sans MS" pitchFamily="66" charset="0"/>
              <a:ea typeface="+mn-ea"/>
            </a:endParaRPr>
          </a:p>
        </p:txBody>
      </p:sp>
    </p:spTree>
    <p:extLst>
      <p:ext uri="{BB962C8B-B14F-4D97-AF65-F5344CB8AC3E}">
        <p14:creationId xmlns="" xmlns:p14="http://schemas.microsoft.com/office/powerpoint/2010/main" val="886148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ox(in)">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 descr="H:\2015年修改\图片1.jpg"/>
          <p:cNvPicPr>
            <a:picLocks noChangeAspect="1" noChangeArrowheads="1"/>
          </p:cNvPicPr>
          <p:nvPr/>
        </p:nvPicPr>
        <p:blipFill>
          <a:blip r:embed="rId3" cstate="print"/>
          <a:srcRect/>
          <a:stretch>
            <a:fillRect/>
          </a:stretch>
        </p:blipFill>
        <p:spPr bwMode="auto">
          <a:xfrm>
            <a:off x="857224" y="2276872"/>
            <a:ext cx="7315176" cy="2652326"/>
          </a:xfrm>
          <a:prstGeom prst="rect">
            <a:avLst/>
          </a:prstGeom>
          <a:noFill/>
        </p:spPr>
      </p:pic>
      <p:sp>
        <p:nvSpPr>
          <p:cNvPr id="154625" name="TextBox 8"/>
          <p:cNvSpPr txBox="1">
            <a:spLocks noChangeArrowheads="1"/>
          </p:cNvSpPr>
          <p:nvPr/>
        </p:nvSpPr>
        <p:spPr bwMode="auto">
          <a:xfrm>
            <a:off x="1078079" y="1340768"/>
            <a:ext cx="7094321" cy="830997"/>
          </a:xfrm>
          <a:prstGeom prst="rect">
            <a:avLst/>
          </a:prstGeom>
          <a:noFill/>
          <a:ln w="9525">
            <a:noFill/>
            <a:miter lim="800000"/>
            <a:headEnd/>
            <a:tailEnd/>
          </a:ln>
        </p:spPr>
        <p:txBody>
          <a:bodyPr wrap="square">
            <a:spAutoFit/>
          </a:bodyPr>
          <a:lstStyle/>
          <a:p>
            <a:pPr eaLnBrk="0" hangingPunct="0"/>
            <a:r>
              <a:rPr lang="en-US" altLang="zh-CN" sz="2400" dirty="0" smtClean="0">
                <a:latin typeface="Helvetica"/>
                <a:ea typeface="楷体_GB2312" pitchFamily="49" charset="-122"/>
                <a:cs typeface="Arial" charset="0"/>
              </a:rPr>
              <a:t>2. </a:t>
            </a:r>
            <a:r>
              <a:rPr lang="en-US" altLang="zh-CN" sz="2400" dirty="0" smtClean="0">
                <a:solidFill>
                  <a:srgbClr val="000000"/>
                </a:solidFill>
                <a:latin typeface="Helvetica" pitchFamily="34" charset="0"/>
              </a:rPr>
              <a:t>Do you think it’s a good idea to date someone at </a:t>
            </a:r>
            <a:br>
              <a:rPr lang="en-US" altLang="zh-CN" sz="2400" dirty="0" smtClean="0">
                <a:solidFill>
                  <a:srgbClr val="000000"/>
                </a:solidFill>
                <a:latin typeface="Helvetica" pitchFamily="34" charset="0"/>
              </a:rPr>
            </a:br>
            <a:r>
              <a:rPr lang="en-US" altLang="zh-CN" sz="2400" dirty="0" smtClean="0">
                <a:solidFill>
                  <a:srgbClr val="000000"/>
                </a:solidFill>
                <a:latin typeface="Helvetica" pitchFamily="34" charset="0"/>
              </a:rPr>
              <a:t>    college? Why or why not?</a:t>
            </a:r>
            <a:endParaRPr lang="en-US" altLang="zh-CN" sz="2400" dirty="0">
              <a:latin typeface="Helvetica"/>
              <a:ea typeface="楷体_GB2312" pitchFamily="49" charset="-122"/>
              <a:cs typeface="Arial" charset="0"/>
            </a:endParaRPr>
          </a:p>
        </p:txBody>
      </p:sp>
      <p:pic>
        <p:nvPicPr>
          <p:cNvPr id="9" name="Picture 4">
            <a:hlinkClick r:id="rId4" action="ppaction://hlinksldjump"/>
          </p:cNvPr>
          <p:cNvPicPr>
            <a:picLocks noChangeAspect="1" noChangeArrowheads="1"/>
          </p:cNvPicPr>
          <p:nvPr/>
        </p:nvPicPr>
        <p:blipFill>
          <a:blip r:embed="rId5" cstate="print">
            <a:clrChange>
              <a:clrFrom>
                <a:srgbClr val="FDFEF6"/>
              </a:clrFrom>
              <a:clrTo>
                <a:srgbClr val="FDFEF6">
                  <a:alpha val="0"/>
                </a:srgbClr>
              </a:clrTo>
            </a:clrChange>
          </a:blip>
          <a:srcRect/>
          <a:stretch>
            <a:fillRect/>
          </a:stretch>
        </p:blipFill>
        <p:spPr bwMode="auto">
          <a:xfrm>
            <a:off x="8399463" y="6181725"/>
            <a:ext cx="434975" cy="458788"/>
          </a:xfrm>
          <a:prstGeom prst="rect">
            <a:avLst/>
          </a:prstGeom>
          <a:noFill/>
          <a:ln w="9525">
            <a:noFill/>
            <a:miter lim="800000"/>
            <a:headEnd/>
            <a:tailEnd/>
          </a:ln>
        </p:spPr>
      </p:pic>
      <p:sp>
        <p:nvSpPr>
          <p:cNvPr id="8" name="TextBox 7"/>
          <p:cNvSpPr txBox="1">
            <a:spLocks noChangeArrowheads="1"/>
          </p:cNvSpPr>
          <p:nvPr/>
        </p:nvSpPr>
        <p:spPr bwMode="auto">
          <a:xfrm>
            <a:off x="1761440" y="3154408"/>
            <a:ext cx="6410960" cy="1200329"/>
          </a:xfrm>
          <a:prstGeom prst="rect">
            <a:avLst/>
          </a:prstGeom>
          <a:noFill/>
          <a:ln w="9525">
            <a:noFill/>
            <a:miter lim="800000"/>
            <a:headEnd/>
            <a:tailEnd/>
          </a:ln>
        </p:spPr>
        <p:txBody>
          <a:bodyPr wrap="square">
            <a:spAutoFit/>
          </a:bodyPr>
          <a:lstStyle/>
          <a:p>
            <a:pPr marL="180975" indent="-180975">
              <a:lnSpc>
                <a:spcPct val="150000"/>
              </a:lnSpc>
            </a:pPr>
            <a:r>
              <a:rPr lang="en-US" altLang="zh-CN" sz="2400" dirty="0" smtClean="0">
                <a:latin typeface="Helvetica"/>
                <a:ea typeface="Cambria Math" pitchFamily="18" charset="0"/>
                <a:cs typeface="Arial" charset="0"/>
              </a:rPr>
              <a:t>• No, because students need to concentrate on study, not to waste time dating.</a:t>
            </a:r>
          </a:p>
        </p:txBody>
      </p:sp>
      <p:grpSp>
        <p:nvGrpSpPr>
          <p:cNvPr id="12" name="组合 6"/>
          <p:cNvGrpSpPr>
            <a:grpSpLocks/>
          </p:cNvGrpSpPr>
          <p:nvPr/>
        </p:nvGrpSpPr>
        <p:grpSpPr bwMode="auto">
          <a:xfrm>
            <a:off x="-7938" y="9525"/>
            <a:ext cx="8723313" cy="1187450"/>
            <a:chOff x="-7938" y="9525"/>
            <a:chExt cx="8723313" cy="1187450"/>
          </a:xfrm>
        </p:grpSpPr>
        <p:sp>
          <p:nvSpPr>
            <p:cNvPr id="15" name="矩形 12"/>
            <p:cNvSpPr>
              <a:spLocks noChangeArrowheads="1"/>
            </p:cNvSpPr>
            <p:nvPr/>
          </p:nvSpPr>
          <p:spPr bwMode="auto">
            <a:xfrm>
              <a:off x="4640263" y="427038"/>
              <a:ext cx="4075112" cy="57246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pPr algn="just">
                <a:lnSpc>
                  <a:spcPct val="130000"/>
                </a:lnSpc>
              </a:pPr>
              <a:r>
                <a:rPr lang="en-US" altLang="zh-CN" sz="2400" b="1" dirty="0" smtClean="0">
                  <a:solidFill>
                    <a:srgbClr val="0070C0"/>
                  </a:solidFill>
                  <a:latin typeface="Helvetica" pitchFamily="34" charset="0"/>
                  <a:ea typeface="Helvetica Neue"/>
                  <a:cs typeface="Helvetica Neue"/>
                </a:rPr>
                <a:t>Watch </a:t>
              </a:r>
              <a:r>
                <a:rPr lang="en-US" altLang="zh-CN" sz="2400" b="1" dirty="0">
                  <a:solidFill>
                    <a:srgbClr val="0070C0"/>
                  </a:solidFill>
                  <a:latin typeface="Helvetica" pitchFamily="34" charset="0"/>
                  <a:ea typeface="Helvetica Neue"/>
                  <a:cs typeface="Helvetica Neue"/>
                </a:rPr>
                <a:t>and talk</a:t>
              </a:r>
              <a:endParaRPr lang="zh-CN" altLang="en-US" sz="2400" b="1" dirty="0">
                <a:solidFill>
                  <a:srgbClr val="0070C0"/>
                </a:solidFill>
                <a:latin typeface="Helvetica" pitchFamily="34" charset="0"/>
                <a:ea typeface="Helvetica Neue"/>
                <a:cs typeface="Helvetica Neue"/>
              </a:endParaRPr>
            </a:p>
          </p:txBody>
        </p:sp>
        <p:pic>
          <p:nvPicPr>
            <p:cNvPr id="16" name="Picture 3"/>
            <p:cNvPicPr>
              <a:picLocks noChangeAspect="1" noChangeArrowheads="1"/>
            </p:cNvPicPr>
            <p:nvPr/>
          </p:nvPicPr>
          <p:blipFill>
            <a:blip r:embed="rId6">
              <a:extLst>
                <a:ext uri="{28A0092B-C50C-407E-A947-70E740481C1C}">
                  <a14:useLocalDpi xmlns="" xmlns:a14="http://schemas.microsoft.com/office/drawing/2010/main" val="0"/>
                </a:ext>
              </a:extLst>
            </a:blip>
            <a:srcRect/>
            <a:stretch>
              <a:fillRect/>
            </a:stretch>
          </p:blipFill>
          <p:spPr bwMode="auto">
            <a:xfrm>
              <a:off x="-7938" y="9525"/>
              <a:ext cx="4645026" cy="1187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7" name="TextBox 16"/>
            <p:cNvSpPr txBox="1"/>
            <p:nvPr/>
          </p:nvSpPr>
          <p:spPr>
            <a:xfrm>
              <a:off x="666750" y="334741"/>
              <a:ext cx="3481388" cy="400050"/>
            </a:xfrm>
            <a:prstGeom prst="rect">
              <a:avLst/>
            </a:prstGeom>
            <a:noFill/>
          </p:spPr>
          <p:txBody>
            <a:bodyPr>
              <a:spAutoFit/>
            </a:bodyPr>
            <a:lstStyle/>
            <a:p>
              <a:pPr fontAlgn="auto">
                <a:spcBef>
                  <a:spcPts val="0"/>
                </a:spcBef>
                <a:spcAft>
                  <a:spcPts val="0"/>
                </a:spcAft>
                <a:defRPr/>
              </a:pPr>
              <a:r>
                <a:rPr lang="en-US" altLang="zh-CN" sz="2000" b="1" dirty="0">
                  <a:solidFill>
                    <a:schemeClr val="bg1"/>
                  </a:solidFill>
                  <a:effectLst>
                    <a:outerShdw blurRad="38100" dist="38100" dir="2700000" algn="tl">
                      <a:srgbClr val="000000">
                        <a:alpha val="43137"/>
                      </a:srgbClr>
                    </a:outerShdw>
                  </a:effectLst>
                  <a:latin typeface="Comic Sans MS" pitchFamily="66" charset="0"/>
                  <a:ea typeface="+mn-ea"/>
                </a:rPr>
                <a:t>Pre-reading activities</a:t>
              </a:r>
              <a:endParaRPr lang="zh-CN" altLang="en-US" sz="2000" b="1" dirty="0">
                <a:solidFill>
                  <a:schemeClr val="bg1"/>
                </a:solidFill>
                <a:effectLst>
                  <a:outerShdw blurRad="38100" dist="38100" dir="2700000" algn="tl">
                    <a:srgbClr val="000000">
                      <a:alpha val="43137"/>
                    </a:srgbClr>
                  </a:outerShdw>
                </a:effectLst>
                <a:latin typeface="Comic Sans MS" pitchFamily="66" charset="0"/>
                <a:ea typeface="+mn-ea"/>
              </a:endParaRPr>
            </a:p>
          </p:txBody>
        </p:sp>
      </p:grpSp>
    </p:spTree>
    <p:extLst>
      <p:ext uri="{BB962C8B-B14F-4D97-AF65-F5344CB8AC3E}">
        <p14:creationId xmlns="" xmlns:p14="http://schemas.microsoft.com/office/powerpoint/2010/main" val="886148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ox(in)">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5"/>
          <p:cNvPicPr>
            <a:picLocks noChangeAspect="1" noChangeArrowheads="1"/>
          </p:cNvPicPr>
          <p:nvPr/>
        </p:nvPicPr>
        <p:blipFill>
          <a:blip r:embed="rId4" cstate="print"/>
          <a:srcRect/>
          <a:stretch>
            <a:fillRect/>
          </a:stretch>
        </p:blipFill>
        <p:spPr bwMode="auto">
          <a:xfrm>
            <a:off x="-9939" y="1727109"/>
            <a:ext cx="9180512" cy="5130891"/>
          </a:xfrm>
          <a:prstGeom prst="rect">
            <a:avLst/>
          </a:prstGeom>
          <a:noFill/>
          <a:ln w="9525">
            <a:noFill/>
            <a:miter lim="800000"/>
            <a:headEnd/>
            <a:tailEnd/>
          </a:ln>
        </p:spPr>
      </p:pic>
      <p:sp>
        <p:nvSpPr>
          <p:cNvPr id="11" name="Rectangle 10"/>
          <p:cNvSpPr/>
          <p:nvPr/>
        </p:nvSpPr>
        <p:spPr>
          <a:xfrm>
            <a:off x="767290" y="1928802"/>
            <a:ext cx="7448048" cy="4000217"/>
          </a:xfrm>
          <a:prstGeom prst="rect">
            <a:avLst/>
          </a:prstGeom>
          <a:noFill/>
          <a:ln w="38100" cmpd="sng">
            <a:noFill/>
          </a:ln>
          <a:effectLst>
            <a:glow rad="139700">
              <a:schemeClr val="accent3">
                <a:satMod val="175000"/>
                <a:alpha val="40000"/>
              </a:schemeClr>
            </a:glow>
            <a:outerShdw blurRad="40000" dist="23000" dir="5400000" sx="0" sy="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anchor="ctr"/>
          <a:lstStyle/>
          <a:p>
            <a:pPr fontAlgn="auto">
              <a:lnSpc>
                <a:spcPct val="120000"/>
              </a:lnSpc>
              <a:spcBef>
                <a:spcPts val="0"/>
              </a:spcBef>
              <a:spcAft>
                <a:spcPts val="0"/>
              </a:spcAft>
              <a:defRPr/>
            </a:pPr>
            <a:endParaRPr lang="zh-CN" altLang="en-US" sz="1800" dirty="0"/>
          </a:p>
        </p:txBody>
      </p:sp>
      <p:sp>
        <p:nvSpPr>
          <p:cNvPr id="17" name="TextBox 16"/>
          <p:cNvSpPr txBox="1"/>
          <p:nvPr/>
        </p:nvSpPr>
        <p:spPr>
          <a:xfrm>
            <a:off x="971600" y="2383369"/>
            <a:ext cx="6077136" cy="3637919"/>
          </a:xfrm>
          <a:prstGeom prst="rect">
            <a:avLst/>
          </a:prstGeom>
          <a:noFill/>
          <a:effectLst>
            <a:glow rad="139700">
              <a:schemeClr val="accent3">
                <a:satMod val="175000"/>
                <a:alpha val="40000"/>
              </a:schemeClr>
            </a:glow>
          </a:effectLst>
        </p:spPr>
        <p:txBody>
          <a:bodyPr wrap="square">
            <a:spAutoFit/>
          </a:bodyPr>
          <a:lstStyle/>
          <a:p>
            <a:pPr algn="just">
              <a:lnSpc>
                <a:spcPct val="120000"/>
              </a:lnSpc>
              <a:spcBef>
                <a:spcPct val="50000"/>
              </a:spcBef>
              <a:defRPr/>
            </a:pPr>
            <a:r>
              <a:rPr lang="en-US" altLang="zh-CN" sz="2400" dirty="0" smtClean="0">
                <a:latin typeface="Helvetica"/>
                <a:ea typeface="楷体_GB2312" pitchFamily="49" charset="-122"/>
              </a:rPr>
              <a:t>Before marriage, younger Americans date each other, that is, they often go out together. Casual dating usually begins in the early teens, and in the late teens a _______ of steady dating develops. There is a great _________ that one goes to a dance with one person, to a football game with another, and to a picnic with a third. </a:t>
            </a:r>
            <a:endParaRPr lang="en-US" altLang="zh-CN" sz="2400" dirty="0">
              <a:latin typeface="Helvetica"/>
              <a:ea typeface="楷体_GB2312" pitchFamily="49" charset="-122"/>
            </a:endParaRPr>
          </a:p>
        </p:txBody>
      </p:sp>
      <p:sp>
        <p:nvSpPr>
          <p:cNvPr id="8" name="矩形 7"/>
          <p:cNvSpPr/>
          <p:nvPr/>
        </p:nvSpPr>
        <p:spPr>
          <a:xfrm>
            <a:off x="827584" y="1097805"/>
            <a:ext cx="7367630" cy="830997"/>
          </a:xfrm>
          <a:prstGeom prst="rect">
            <a:avLst/>
          </a:prstGeom>
        </p:spPr>
        <p:txBody>
          <a:bodyPr wrap="square">
            <a:spAutoFit/>
          </a:bodyPr>
          <a:lstStyle/>
          <a:p>
            <a:pPr algn="just" eaLnBrk="0" hangingPunct="0">
              <a:defRPr/>
            </a:pPr>
            <a:r>
              <a:rPr lang="en-US" altLang="zh-CN" sz="2400" b="1" dirty="0" smtClean="0">
                <a:latin typeface="Helvetica"/>
                <a:ea typeface="Helvetica Neue"/>
                <a:cs typeface="Helvetica Neue"/>
              </a:rPr>
              <a:t>Listen to a short passage concerning American dating and fill in the missing information.</a:t>
            </a:r>
            <a:endParaRPr lang="en-US" altLang="zh-CN" sz="2400" b="1" dirty="0">
              <a:latin typeface="Helvetica"/>
              <a:ea typeface="Helvetica Neue"/>
              <a:cs typeface="Helvetica Neue"/>
            </a:endParaRPr>
          </a:p>
        </p:txBody>
      </p:sp>
      <p:sp>
        <p:nvSpPr>
          <p:cNvPr id="9" name="Text Box 41"/>
          <p:cNvSpPr txBox="1">
            <a:spLocks noChangeArrowheads="1"/>
          </p:cNvSpPr>
          <p:nvPr/>
        </p:nvSpPr>
        <p:spPr bwMode="auto">
          <a:xfrm>
            <a:off x="928056" y="4221088"/>
            <a:ext cx="1359346" cy="369332"/>
          </a:xfrm>
          <a:prstGeom prst="rect">
            <a:avLst/>
          </a:prstGeom>
          <a:noFill/>
          <a:ln w="9525" algn="ctr">
            <a:noFill/>
            <a:miter lim="800000"/>
            <a:headEnd/>
            <a:tailEnd/>
          </a:ln>
        </p:spPr>
        <p:txBody>
          <a:bodyPr wrap="square" lIns="0" tIns="0" rIns="0" bIns="0">
            <a:spAutoFit/>
          </a:bodyPr>
          <a:lstStyle/>
          <a:p>
            <a:pPr algn="ctr">
              <a:spcBef>
                <a:spcPct val="50000"/>
              </a:spcBef>
              <a:defRPr/>
            </a:pPr>
            <a:r>
              <a:rPr lang="en-US" altLang="zh-CN" sz="2400" b="1" dirty="0" smtClean="0">
                <a:solidFill>
                  <a:srgbClr val="0070C0"/>
                </a:solidFill>
                <a:latin typeface="Helvetica"/>
                <a:ea typeface="Helvetica Neue"/>
                <a:cs typeface="Helvetica Neue"/>
              </a:rPr>
              <a:t>pattern </a:t>
            </a:r>
            <a:endParaRPr lang="en-US" altLang="zh-CN" sz="2400" b="1" dirty="0">
              <a:solidFill>
                <a:srgbClr val="0070C0"/>
              </a:solidFill>
              <a:latin typeface="Helvetica"/>
              <a:ea typeface="Helvetica Neue"/>
              <a:cs typeface="Helvetica Neue"/>
            </a:endParaRPr>
          </a:p>
        </p:txBody>
      </p:sp>
      <p:sp>
        <p:nvSpPr>
          <p:cNvPr id="12" name="Text Box 42"/>
          <p:cNvSpPr txBox="1">
            <a:spLocks noChangeArrowheads="1"/>
          </p:cNvSpPr>
          <p:nvPr/>
        </p:nvSpPr>
        <p:spPr bwMode="auto">
          <a:xfrm rot="10800000" flipV="1">
            <a:off x="2267745" y="4643843"/>
            <a:ext cx="2205949" cy="369332"/>
          </a:xfrm>
          <a:prstGeom prst="rect">
            <a:avLst/>
          </a:prstGeom>
          <a:noFill/>
          <a:ln w="9525" algn="ctr">
            <a:noFill/>
            <a:miter lim="800000"/>
            <a:headEnd/>
            <a:tailEnd/>
          </a:ln>
        </p:spPr>
        <p:txBody>
          <a:bodyPr wrap="square" lIns="0" tIns="0" rIns="0" bIns="0">
            <a:spAutoFit/>
          </a:bodyPr>
          <a:lstStyle/>
          <a:p>
            <a:pPr algn="ctr">
              <a:spcBef>
                <a:spcPct val="50000"/>
              </a:spcBef>
              <a:defRPr/>
            </a:pPr>
            <a:r>
              <a:rPr lang="en-US" altLang="zh-CN" sz="2400" b="1" dirty="0" smtClean="0">
                <a:solidFill>
                  <a:srgbClr val="0070C0"/>
                </a:solidFill>
                <a:latin typeface="Helvetica"/>
                <a:ea typeface="Helvetica Neue"/>
                <a:cs typeface="Helvetica Neue"/>
              </a:rPr>
              <a:t>possibility</a:t>
            </a:r>
            <a:endParaRPr lang="en-US" altLang="zh-CN" sz="2400" b="1" dirty="0">
              <a:solidFill>
                <a:srgbClr val="0070C0"/>
              </a:solidFill>
              <a:latin typeface="Helvetica"/>
              <a:ea typeface="Helvetica Neue"/>
              <a:cs typeface="Helvetica Neue"/>
            </a:endParaRPr>
          </a:p>
        </p:txBody>
      </p:sp>
      <p:sp>
        <p:nvSpPr>
          <p:cNvPr id="16" name="右箭头 15">
            <a:hlinkClick r:id="" action="ppaction://hlinkshowjump?jump=nextslide"/>
          </p:cNvPr>
          <p:cNvSpPr/>
          <p:nvPr/>
        </p:nvSpPr>
        <p:spPr>
          <a:xfrm>
            <a:off x="5724128" y="5733256"/>
            <a:ext cx="1800200" cy="648072"/>
          </a:xfrm>
          <a:prstGeom prst="rightArrow">
            <a:avLst/>
          </a:prstGeom>
          <a:solidFill>
            <a:schemeClr val="bg1"/>
          </a:solid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ln>
                  <a:solidFill>
                    <a:schemeClr val="tx1"/>
                  </a:solidFill>
                </a:ln>
                <a:solidFill>
                  <a:schemeClr val="tx1"/>
                </a:solidFill>
              </a:rPr>
              <a:t>To be continued</a:t>
            </a:r>
            <a:endParaRPr lang="zh-CN" altLang="en-US" sz="1600" dirty="0">
              <a:ln>
                <a:solidFill>
                  <a:schemeClr val="tx1"/>
                </a:solidFill>
              </a:ln>
              <a:solidFill>
                <a:schemeClr val="tx1"/>
              </a:solidFill>
            </a:endParaRPr>
          </a:p>
        </p:txBody>
      </p:sp>
      <p:pic>
        <p:nvPicPr>
          <p:cNvPr id="15" name="CD1.mp3">
            <a:hlinkClick r:id="" action="ppaction://media"/>
          </p:cNvPr>
          <p:cNvPicPr>
            <a:picLocks noRot="1" noChangeAspect="1"/>
          </p:cNvPicPr>
          <p:nvPr>
            <a:audioFile r:link="rId1"/>
          </p:nvPr>
        </p:nvPicPr>
        <p:blipFill>
          <a:blip r:embed="rId5"/>
          <a:stretch>
            <a:fillRect/>
          </a:stretch>
        </p:blipFill>
        <p:spPr>
          <a:xfrm>
            <a:off x="142844" y="2304488"/>
            <a:ext cx="481570" cy="481570"/>
          </a:xfrm>
          <a:prstGeom prst="rect">
            <a:avLst/>
          </a:prstGeom>
        </p:spPr>
      </p:pic>
      <p:grpSp>
        <p:nvGrpSpPr>
          <p:cNvPr id="13" name="组合 6"/>
          <p:cNvGrpSpPr>
            <a:grpSpLocks/>
          </p:cNvGrpSpPr>
          <p:nvPr/>
        </p:nvGrpSpPr>
        <p:grpSpPr bwMode="auto">
          <a:xfrm>
            <a:off x="-7938" y="9525"/>
            <a:ext cx="8723313" cy="1187450"/>
            <a:chOff x="-7938" y="9525"/>
            <a:chExt cx="8723313" cy="1187450"/>
          </a:xfrm>
        </p:grpSpPr>
        <p:sp>
          <p:nvSpPr>
            <p:cNvPr id="19" name="矩形 12"/>
            <p:cNvSpPr>
              <a:spLocks noChangeArrowheads="1"/>
            </p:cNvSpPr>
            <p:nvPr/>
          </p:nvSpPr>
          <p:spPr bwMode="auto">
            <a:xfrm>
              <a:off x="4640263" y="427038"/>
              <a:ext cx="4075112" cy="52245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pPr algn="just">
                <a:lnSpc>
                  <a:spcPct val="130000"/>
                </a:lnSpc>
              </a:pPr>
              <a:r>
                <a:rPr lang="en-US" altLang="zh-CN" sz="2400" b="1" dirty="0" smtClean="0">
                  <a:solidFill>
                    <a:srgbClr val="0070C0"/>
                  </a:solidFill>
                  <a:latin typeface="Helvetica" pitchFamily="34" charset="0"/>
                  <a:ea typeface="Helvetica Neue"/>
                  <a:cs typeface="Helvetica Neue"/>
                </a:rPr>
                <a:t>Compound dictation</a:t>
              </a:r>
              <a:endParaRPr lang="zh-CN" altLang="en-US" sz="2400" b="1" dirty="0">
                <a:solidFill>
                  <a:srgbClr val="0070C0"/>
                </a:solidFill>
                <a:latin typeface="Helvetica" pitchFamily="34" charset="0"/>
                <a:ea typeface="Helvetica Neue"/>
                <a:cs typeface="Helvetica Neue"/>
              </a:endParaRPr>
            </a:p>
          </p:txBody>
        </p:sp>
        <p:pic>
          <p:nvPicPr>
            <p:cNvPr id="21" name="Picture 3"/>
            <p:cNvPicPr>
              <a:picLocks noChangeAspect="1" noChangeArrowheads="1"/>
            </p:cNvPicPr>
            <p:nvPr/>
          </p:nvPicPr>
          <p:blipFill>
            <a:blip r:embed="rId6">
              <a:extLst>
                <a:ext uri="{28A0092B-C50C-407E-A947-70E740481C1C}">
                  <a14:useLocalDpi xmlns="" xmlns:a14="http://schemas.microsoft.com/office/drawing/2010/main" val="0"/>
                </a:ext>
              </a:extLst>
            </a:blip>
            <a:srcRect/>
            <a:stretch>
              <a:fillRect/>
            </a:stretch>
          </p:blipFill>
          <p:spPr bwMode="auto">
            <a:xfrm>
              <a:off x="-7938" y="9525"/>
              <a:ext cx="4645026" cy="1187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2" name="TextBox 21"/>
            <p:cNvSpPr txBox="1"/>
            <p:nvPr/>
          </p:nvSpPr>
          <p:spPr>
            <a:xfrm>
              <a:off x="666750" y="334741"/>
              <a:ext cx="3481388" cy="400050"/>
            </a:xfrm>
            <a:prstGeom prst="rect">
              <a:avLst/>
            </a:prstGeom>
            <a:noFill/>
          </p:spPr>
          <p:txBody>
            <a:bodyPr>
              <a:spAutoFit/>
            </a:bodyPr>
            <a:lstStyle/>
            <a:p>
              <a:pPr fontAlgn="auto">
                <a:spcBef>
                  <a:spcPts val="0"/>
                </a:spcBef>
                <a:spcAft>
                  <a:spcPts val="0"/>
                </a:spcAft>
                <a:defRPr/>
              </a:pPr>
              <a:r>
                <a:rPr lang="en-US" altLang="zh-CN" sz="2000" b="1" dirty="0">
                  <a:solidFill>
                    <a:schemeClr val="bg1"/>
                  </a:solidFill>
                  <a:effectLst>
                    <a:outerShdw blurRad="38100" dist="38100" dir="2700000" algn="tl">
                      <a:srgbClr val="000000">
                        <a:alpha val="43137"/>
                      </a:srgbClr>
                    </a:outerShdw>
                  </a:effectLst>
                  <a:latin typeface="Comic Sans MS" pitchFamily="66" charset="0"/>
                  <a:ea typeface="+mn-ea"/>
                </a:rPr>
                <a:t>Pre-reading activities</a:t>
              </a:r>
              <a:endParaRPr lang="zh-CN" altLang="en-US" sz="2000" b="1" dirty="0">
                <a:solidFill>
                  <a:schemeClr val="bg1"/>
                </a:solidFill>
                <a:effectLst>
                  <a:outerShdw blurRad="38100" dist="38100" dir="2700000" algn="tl">
                    <a:srgbClr val="000000">
                      <a:alpha val="43137"/>
                    </a:srgbClr>
                  </a:outerShdw>
                </a:effectLst>
                <a:latin typeface="Comic Sans MS" pitchFamily="66" charset="0"/>
                <a:ea typeface="+mn-ea"/>
              </a:endParaRPr>
            </a:p>
          </p:txBody>
        </p:sp>
      </p:grpSp>
    </p:spTree>
    <p:extLst>
      <p:ext uri="{BB962C8B-B14F-4D97-AF65-F5344CB8AC3E}">
        <p14:creationId xmlns="" xmlns:p14="http://schemas.microsoft.com/office/powerpoint/2010/main" val="281741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5" restart="whenNotActive" fill="hold" evtFilter="cancelBubble" nodeType="interactiveSeq">
                <p:stCondLst>
                  <p:cond evt="onClick" delay="0">
                    <p:tgtEl>
                      <p:spTgt spid="15"/>
                    </p:tgtEl>
                  </p:cond>
                </p:stCondLst>
                <p:endSync evt="end" delay="0">
                  <p:rtn val="all"/>
                </p:endSync>
                <p:childTnLst>
                  <p:par>
                    <p:cTn id="16" fill="hold">
                      <p:stCondLst>
                        <p:cond delay="0"/>
                      </p:stCondLst>
                      <p:childTnLst>
                        <p:par>
                          <p:cTn id="17" fill="hold">
                            <p:stCondLst>
                              <p:cond delay="0"/>
                            </p:stCondLst>
                            <p:childTnLst>
                              <p:par>
                                <p:cTn id="18" presetID="1" presetClass="mediacall" presetSubtype="0" fill="hold" nodeType="clickEffect">
                                  <p:stCondLst>
                                    <p:cond delay="0"/>
                                  </p:stCondLst>
                                  <p:childTnLst>
                                    <p:cmd type="call" cmd="playFrom(0.0)">
                                      <p:cBhvr>
                                        <p:cTn id="19" dur="1" fill="hold"/>
                                        <p:tgtEl>
                                          <p:spTgt spid="15"/>
                                        </p:tgtEl>
                                      </p:cBhvr>
                                    </p:cmd>
                                  </p:childTnLst>
                                </p:cTn>
                              </p:par>
                            </p:childTnLst>
                          </p:cTn>
                        </p:par>
                      </p:childTnLst>
                    </p:cTn>
                  </p:par>
                </p:childTnLst>
              </p:cTn>
              <p:nextCondLst>
                <p:cond evt="onClick" delay="0">
                  <p:tgtEl>
                    <p:spTgt spid="15"/>
                  </p:tgtEl>
                </p:cond>
              </p:nextCondLst>
            </p:seq>
            <p:audio>
              <p:cMediaNode>
                <p:cTn id="20" fill="hold" display="0">
                  <p:stCondLst>
                    <p:cond delay="indefinite"/>
                  </p:stCondLst>
                  <p:endCondLst>
                    <p:cond evt="onPrev" delay="0">
                      <p:tgtEl>
                        <p:sldTgt/>
                      </p:tgtEl>
                    </p:cond>
                    <p:cond evt="onStopAudio" delay="0">
                      <p:tgtEl>
                        <p:sldTgt/>
                      </p:tgtEl>
                    </p:cond>
                  </p:endCondLst>
                </p:cTn>
                <p:tgtEl>
                  <p:spTgt spid="15"/>
                </p:tgtEl>
              </p:cMediaNode>
            </p:audio>
          </p:childTnLst>
        </p:cTn>
      </p:par>
    </p:tnLst>
    <p:bldLst>
      <p:bldP spid="16"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5"/>
          <p:cNvPicPr>
            <a:picLocks noChangeAspect="1" noChangeArrowheads="1"/>
          </p:cNvPicPr>
          <p:nvPr/>
        </p:nvPicPr>
        <p:blipFill>
          <a:blip r:embed="rId4" cstate="print"/>
          <a:srcRect/>
          <a:stretch>
            <a:fillRect/>
          </a:stretch>
        </p:blipFill>
        <p:spPr bwMode="auto">
          <a:xfrm>
            <a:off x="0" y="1772816"/>
            <a:ext cx="9072530" cy="5030787"/>
          </a:xfrm>
          <a:prstGeom prst="rect">
            <a:avLst/>
          </a:prstGeom>
          <a:noFill/>
          <a:ln w="9525">
            <a:noFill/>
            <a:miter lim="800000"/>
            <a:headEnd/>
            <a:tailEnd/>
          </a:ln>
        </p:spPr>
      </p:pic>
      <p:sp>
        <p:nvSpPr>
          <p:cNvPr id="11" name="Rectangle 10"/>
          <p:cNvSpPr/>
          <p:nvPr/>
        </p:nvSpPr>
        <p:spPr>
          <a:xfrm>
            <a:off x="767290" y="1874405"/>
            <a:ext cx="7448048" cy="4000217"/>
          </a:xfrm>
          <a:prstGeom prst="rect">
            <a:avLst/>
          </a:prstGeom>
          <a:noFill/>
          <a:ln w="38100" cmpd="sng">
            <a:noFill/>
          </a:ln>
          <a:effectLst>
            <a:glow rad="139700">
              <a:schemeClr val="accent3">
                <a:satMod val="175000"/>
                <a:alpha val="40000"/>
              </a:schemeClr>
            </a:glow>
            <a:outerShdw blurRad="40000" dist="23000" dir="5400000" sx="0" sy="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anchor="ctr"/>
          <a:lstStyle/>
          <a:p>
            <a:pPr fontAlgn="auto">
              <a:lnSpc>
                <a:spcPct val="120000"/>
              </a:lnSpc>
              <a:spcBef>
                <a:spcPts val="0"/>
              </a:spcBef>
              <a:spcAft>
                <a:spcPts val="0"/>
              </a:spcAft>
              <a:defRPr/>
            </a:pPr>
            <a:endParaRPr lang="zh-CN" altLang="en-US" sz="1800" dirty="0"/>
          </a:p>
        </p:txBody>
      </p:sp>
      <p:sp>
        <p:nvSpPr>
          <p:cNvPr id="17" name="TextBox 16"/>
          <p:cNvSpPr txBox="1"/>
          <p:nvPr/>
        </p:nvSpPr>
        <p:spPr>
          <a:xfrm>
            <a:off x="899592" y="2294483"/>
            <a:ext cx="6480720" cy="4081117"/>
          </a:xfrm>
          <a:prstGeom prst="rect">
            <a:avLst/>
          </a:prstGeom>
          <a:noFill/>
          <a:effectLst>
            <a:glow rad="139700">
              <a:schemeClr val="accent3">
                <a:satMod val="175000"/>
                <a:alpha val="40000"/>
              </a:schemeClr>
            </a:glow>
          </a:effectLst>
        </p:spPr>
        <p:txBody>
          <a:bodyPr wrap="square">
            <a:spAutoFit/>
          </a:bodyPr>
          <a:lstStyle/>
          <a:p>
            <a:pPr>
              <a:lnSpc>
                <a:spcPct val="120000"/>
              </a:lnSpc>
              <a:spcBef>
                <a:spcPct val="50000"/>
              </a:spcBef>
              <a:defRPr/>
            </a:pPr>
            <a:r>
              <a:rPr lang="en-US" altLang="zh-CN" sz="2400" dirty="0" smtClean="0">
                <a:latin typeface="Helvetica"/>
                <a:ea typeface="楷体_GB2312" pitchFamily="49" charset="-122"/>
              </a:rPr>
              <a:t>Sometimes two couples go out together. This is known as “ ______ dating”. Group dating is also ________ among young people. Large groups of boys and girls may _________ together. Young people may go out together for a long time, which is, ________, a public statement of their ________ to marry. Men and women go out together ___________ especially those in cities. </a:t>
            </a:r>
          </a:p>
        </p:txBody>
      </p:sp>
      <p:sp>
        <p:nvSpPr>
          <p:cNvPr id="13" name="Text Box 43"/>
          <p:cNvSpPr txBox="1">
            <a:spLocks noChangeArrowheads="1"/>
          </p:cNvSpPr>
          <p:nvPr/>
        </p:nvSpPr>
        <p:spPr bwMode="auto">
          <a:xfrm rot="10800000" flipV="1">
            <a:off x="1475657" y="3248663"/>
            <a:ext cx="1636724" cy="369332"/>
          </a:xfrm>
          <a:prstGeom prst="rect">
            <a:avLst/>
          </a:prstGeom>
          <a:noFill/>
          <a:ln w="9525" algn="ctr">
            <a:noFill/>
            <a:miter lim="800000"/>
            <a:headEnd/>
            <a:tailEnd/>
          </a:ln>
        </p:spPr>
        <p:txBody>
          <a:bodyPr wrap="square" lIns="0" tIns="0" rIns="0" bIns="0">
            <a:spAutoFit/>
          </a:bodyPr>
          <a:lstStyle/>
          <a:p>
            <a:pPr algn="ctr">
              <a:spcBef>
                <a:spcPct val="50000"/>
              </a:spcBef>
              <a:defRPr/>
            </a:pPr>
            <a:r>
              <a:rPr lang="en-US" altLang="zh-CN" sz="2400" b="1" dirty="0" smtClean="0">
                <a:solidFill>
                  <a:srgbClr val="0070C0"/>
                </a:solidFill>
                <a:latin typeface="Helvetica"/>
                <a:ea typeface="Helvetica Neue"/>
                <a:cs typeface="Helvetica Neue"/>
              </a:rPr>
              <a:t>popular</a:t>
            </a:r>
            <a:endParaRPr lang="en-US" altLang="zh-CN" sz="2400" b="1" dirty="0">
              <a:solidFill>
                <a:srgbClr val="0070C0"/>
              </a:solidFill>
              <a:latin typeface="Helvetica"/>
              <a:ea typeface="Helvetica Neue"/>
              <a:cs typeface="Helvetica Neue"/>
            </a:endParaRPr>
          </a:p>
        </p:txBody>
      </p:sp>
      <p:sp>
        <p:nvSpPr>
          <p:cNvPr id="14" name="Text Box 208"/>
          <p:cNvSpPr txBox="1">
            <a:spLocks noChangeArrowheads="1"/>
          </p:cNvSpPr>
          <p:nvPr/>
        </p:nvSpPr>
        <p:spPr bwMode="auto">
          <a:xfrm rot="10800000" flipV="1">
            <a:off x="4572001" y="3657108"/>
            <a:ext cx="2373084" cy="369332"/>
          </a:xfrm>
          <a:prstGeom prst="rect">
            <a:avLst/>
          </a:prstGeom>
          <a:noFill/>
          <a:ln w="9525" algn="ctr">
            <a:noFill/>
            <a:miter lim="800000"/>
            <a:headEnd/>
            <a:tailEnd/>
          </a:ln>
        </p:spPr>
        <p:txBody>
          <a:bodyPr wrap="square" lIns="0" tIns="0" rIns="0" bIns="0">
            <a:spAutoFit/>
          </a:bodyPr>
          <a:lstStyle/>
          <a:p>
            <a:pPr algn="ctr">
              <a:spcBef>
                <a:spcPct val="50000"/>
              </a:spcBef>
              <a:defRPr/>
            </a:pPr>
            <a:r>
              <a:rPr lang="en-US" altLang="zh-CN" sz="2400" b="1" dirty="0" smtClean="0">
                <a:solidFill>
                  <a:srgbClr val="0070C0"/>
                </a:solidFill>
                <a:latin typeface="Helvetica"/>
                <a:ea typeface="Helvetica Neue"/>
                <a:cs typeface="Helvetica Neue"/>
              </a:rPr>
              <a:t>go around</a:t>
            </a:r>
          </a:p>
        </p:txBody>
      </p:sp>
      <p:sp>
        <p:nvSpPr>
          <p:cNvPr id="15" name="Text Box 50"/>
          <p:cNvSpPr txBox="1">
            <a:spLocks noChangeArrowheads="1"/>
          </p:cNvSpPr>
          <p:nvPr/>
        </p:nvSpPr>
        <p:spPr bwMode="auto">
          <a:xfrm rot="10800000" flipV="1">
            <a:off x="4427985" y="4593212"/>
            <a:ext cx="2256839" cy="369332"/>
          </a:xfrm>
          <a:prstGeom prst="rect">
            <a:avLst/>
          </a:prstGeom>
          <a:noFill/>
          <a:ln w="9525" algn="ctr">
            <a:noFill/>
            <a:miter lim="800000"/>
            <a:headEnd/>
            <a:tailEnd/>
          </a:ln>
        </p:spPr>
        <p:txBody>
          <a:bodyPr wrap="square" lIns="0" tIns="0" rIns="0" bIns="0">
            <a:spAutoFit/>
          </a:bodyPr>
          <a:lstStyle/>
          <a:p>
            <a:pPr>
              <a:spcBef>
                <a:spcPct val="50000"/>
              </a:spcBef>
              <a:defRPr/>
            </a:pPr>
            <a:r>
              <a:rPr lang="en-US" altLang="zh-CN" sz="2400" b="1" dirty="0" smtClean="0">
                <a:solidFill>
                  <a:srgbClr val="0070C0"/>
                </a:solidFill>
                <a:latin typeface="Helvetica"/>
                <a:ea typeface="Helvetica Neue"/>
                <a:cs typeface="Helvetica Neue"/>
              </a:rPr>
              <a:t>in effect</a:t>
            </a:r>
            <a:endParaRPr lang="en-US" altLang="zh-CN" sz="2400" b="1" dirty="0">
              <a:solidFill>
                <a:srgbClr val="0070C0"/>
              </a:solidFill>
              <a:latin typeface="Helvetica"/>
              <a:ea typeface="Helvetica Neue"/>
              <a:cs typeface="Helvetica Neue"/>
            </a:endParaRPr>
          </a:p>
        </p:txBody>
      </p:sp>
      <p:sp>
        <p:nvSpPr>
          <p:cNvPr id="22" name="右箭头 21">
            <a:hlinkClick r:id="" action="ppaction://hlinkshowjump?jump=nextslide"/>
          </p:cNvPr>
          <p:cNvSpPr/>
          <p:nvPr/>
        </p:nvSpPr>
        <p:spPr>
          <a:xfrm>
            <a:off x="5144885" y="5832168"/>
            <a:ext cx="1800200" cy="648072"/>
          </a:xfrm>
          <a:prstGeom prst="rightArrow">
            <a:avLst/>
          </a:prstGeom>
          <a:solidFill>
            <a:schemeClr val="bg1"/>
          </a:solid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ln>
                  <a:solidFill>
                    <a:schemeClr val="tx1"/>
                  </a:solidFill>
                </a:ln>
                <a:solidFill>
                  <a:schemeClr val="tx1"/>
                </a:solidFill>
              </a:rPr>
              <a:t>To be continued</a:t>
            </a:r>
            <a:endParaRPr lang="zh-CN" altLang="en-US" sz="1600" dirty="0">
              <a:ln>
                <a:solidFill>
                  <a:schemeClr val="tx1"/>
                </a:solidFill>
              </a:ln>
              <a:solidFill>
                <a:schemeClr val="tx1"/>
              </a:solidFill>
            </a:endParaRPr>
          </a:p>
        </p:txBody>
      </p:sp>
      <p:sp>
        <p:nvSpPr>
          <p:cNvPr id="16" name="Text Box 42"/>
          <p:cNvSpPr txBox="1">
            <a:spLocks noChangeArrowheads="1"/>
          </p:cNvSpPr>
          <p:nvPr/>
        </p:nvSpPr>
        <p:spPr bwMode="auto">
          <a:xfrm rot="10800000" flipV="1">
            <a:off x="2250499" y="2828596"/>
            <a:ext cx="2205949" cy="369332"/>
          </a:xfrm>
          <a:prstGeom prst="rect">
            <a:avLst/>
          </a:prstGeom>
          <a:noFill/>
          <a:ln w="9525" algn="ctr">
            <a:noFill/>
            <a:miter lim="800000"/>
            <a:headEnd/>
            <a:tailEnd/>
          </a:ln>
        </p:spPr>
        <p:txBody>
          <a:bodyPr wrap="square" lIns="0" tIns="0" rIns="0" bIns="0">
            <a:spAutoFit/>
          </a:bodyPr>
          <a:lstStyle/>
          <a:p>
            <a:pPr algn="ctr">
              <a:spcBef>
                <a:spcPct val="50000"/>
              </a:spcBef>
              <a:defRPr/>
            </a:pPr>
            <a:r>
              <a:rPr lang="en-US" altLang="zh-CN" sz="2400" b="1" dirty="0" smtClean="0">
                <a:solidFill>
                  <a:srgbClr val="0070C0"/>
                </a:solidFill>
                <a:latin typeface="Helvetica"/>
                <a:ea typeface="Helvetica Neue"/>
                <a:cs typeface="Helvetica Neue"/>
              </a:rPr>
              <a:t>double</a:t>
            </a:r>
          </a:p>
        </p:txBody>
      </p:sp>
      <p:sp>
        <p:nvSpPr>
          <p:cNvPr id="19" name="Text Box 50"/>
          <p:cNvSpPr txBox="1">
            <a:spLocks noChangeArrowheads="1"/>
          </p:cNvSpPr>
          <p:nvPr/>
        </p:nvSpPr>
        <p:spPr bwMode="auto">
          <a:xfrm rot="10800000" flipV="1">
            <a:off x="3467289" y="4997627"/>
            <a:ext cx="2256839" cy="369332"/>
          </a:xfrm>
          <a:prstGeom prst="rect">
            <a:avLst/>
          </a:prstGeom>
          <a:noFill/>
          <a:ln w="9525" algn="ctr">
            <a:noFill/>
            <a:miter lim="800000"/>
            <a:headEnd/>
            <a:tailEnd/>
          </a:ln>
        </p:spPr>
        <p:txBody>
          <a:bodyPr wrap="square" lIns="0" tIns="0" rIns="0" bIns="0">
            <a:spAutoFit/>
          </a:bodyPr>
          <a:lstStyle/>
          <a:p>
            <a:pPr>
              <a:spcBef>
                <a:spcPct val="50000"/>
              </a:spcBef>
              <a:defRPr/>
            </a:pPr>
            <a:r>
              <a:rPr lang="en-US" altLang="zh-CN" sz="2400" b="1" dirty="0" smtClean="0">
                <a:solidFill>
                  <a:srgbClr val="0070C0"/>
                </a:solidFill>
                <a:latin typeface="Helvetica"/>
                <a:ea typeface="Helvetica Neue"/>
                <a:cs typeface="Helvetica Neue"/>
              </a:rPr>
              <a:t>intention</a:t>
            </a:r>
          </a:p>
        </p:txBody>
      </p:sp>
      <p:sp>
        <p:nvSpPr>
          <p:cNvPr id="23" name="Text Box 50"/>
          <p:cNvSpPr txBox="1">
            <a:spLocks noChangeArrowheads="1"/>
          </p:cNvSpPr>
          <p:nvPr/>
        </p:nvSpPr>
        <p:spPr bwMode="auto">
          <a:xfrm rot="10800000" flipV="1">
            <a:off x="4907449" y="5462835"/>
            <a:ext cx="2256839" cy="369332"/>
          </a:xfrm>
          <a:prstGeom prst="rect">
            <a:avLst/>
          </a:prstGeom>
          <a:noFill/>
          <a:ln w="9525" algn="ctr">
            <a:noFill/>
            <a:miter lim="800000"/>
            <a:headEnd/>
            <a:tailEnd/>
          </a:ln>
        </p:spPr>
        <p:txBody>
          <a:bodyPr wrap="square" lIns="0" tIns="0" rIns="0" bIns="0">
            <a:spAutoFit/>
          </a:bodyPr>
          <a:lstStyle/>
          <a:p>
            <a:pPr>
              <a:spcBef>
                <a:spcPct val="50000"/>
              </a:spcBef>
              <a:defRPr/>
            </a:pPr>
            <a:r>
              <a:rPr lang="en-US" altLang="zh-CN" sz="2400" b="1" dirty="0" smtClean="0">
                <a:solidFill>
                  <a:srgbClr val="0070C0"/>
                </a:solidFill>
                <a:latin typeface="Helvetica"/>
                <a:ea typeface="Helvetica Neue"/>
                <a:cs typeface="Helvetica Neue"/>
              </a:rPr>
              <a:t>a great deal </a:t>
            </a:r>
          </a:p>
        </p:txBody>
      </p:sp>
      <p:sp>
        <p:nvSpPr>
          <p:cNvPr id="26" name="矩形 7"/>
          <p:cNvSpPr/>
          <p:nvPr/>
        </p:nvSpPr>
        <p:spPr>
          <a:xfrm>
            <a:off x="827584" y="1097805"/>
            <a:ext cx="7367630" cy="830997"/>
          </a:xfrm>
          <a:prstGeom prst="rect">
            <a:avLst/>
          </a:prstGeom>
        </p:spPr>
        <p:txBody>
          <a:bodyPr wrap="square">
            <a:spAutoFit/>
          </a:bodyPr>
          <a:lstStyle/>
          <a:p>
            <a:pPr algn="just" eaLnBrk="0" hangingPunct="0">
              <a:defRPr/>
            </a:pPr>
            <a:r>
              <a:rPr lang="en-US" altLang="zh-CN" sz="2400" b="1" dirty="0" smtClean="0">
                <a:latin typeface="Helvetica"/>
                <a:ea typeface="Helvetica Neue"/>
                <a:cs typeface="Helvetica Neue"/>
              </a:rPr>
              <a:t>Listen to a short passage concerning American dating and fill in the missing information.</a:t>
            </a:r>
            <a:endParaRPr lang="en-US" altLang="zh-CN" sz="2400" b="1" dirty="0">
              <a:latin typeface="Helvetica"/>
              <a:ea typeface="Helvetica Neue"/>
              <a:cs typeface="Helvetica Neue"/>
            </a:endParaRPr>
          </a:p>
        </p:txBody>
      </p:sp>
      <p:pic>
        <p:nvPicPr>
          <p:cNvPr id="25" name="CD2.mp3">
            <a:hlinkClick r:id="" action="ppaction://media"/>
          </p:cNvPr>
          <p:cNvPicPr>
            <a:picLocks noRot="1" noChangeAspect="1"/>
          </p:cNvPicPr>
          <p:nvPr>
            <a:audioFile r:link="rId1"/>
          </p:nvPr>
        </p:nvPicPr>
        <p:blipFill>
          <a:blip r:embed="rId5"/>
          <a:stretch>
            <a:fillRect/>
          </a:stretch>
        </p:blipFill>
        <p:spPr>
          <a:xfrm>
            <a:off x="142844" y="2248416"/>
            <a:ext cx="537642" cy="537642"/>
          </a:xfrm>
          <a:prstGeom prst="rect">
            <a:avLst/>
          </a:prstGeom>
        </p:spPr>
      </p:pic>
      <p:grpSp>
        <p:nvGrpSpPr>
          <p:cNvPr id="18" name="组合 6"/>
          <p:cNvGrpSpPr>
            <a:grpSpLocks/>
          </p:cNvGrpSpPr>
          <p:nvPr/>
        </p:nvGrpSpPr>
        <p:grpSpPr bwMode="auto">
          <a:xfrm>
            <a:off x="-7938" y="9525"/>
            <a:ext cx="8723313" cy="1187450"/>
            <a:chOff x="-7938" y="9525"/>
            <a:chExt cx="8723313" cy="1187450"/>
          </a:xfrm>
        </p:grpSpPr>
        <p:sp>
          <p:nvSpPr>
            <p:cNvPr id="24" name="矩形 12"/>
            <p:cNvSpPr>
              <a:spLocks noChangeArrowheads="1"/>
            </p:cNvSpPr>
            <p:nvPr/>
          </p:nvSpPr>
          <p:spPr bwMode="auto">
            <a:xfrm>
              <a:off x="4640263" y="427038"/>
              <a:ext cx="4075112" cy="52245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pPr algn="just">
                <a:lnSpc>
                  <a:spcPct val="130000"/>
                </a:lnSpc>
              </a:pPr>
              <a:r>
                <a:rPr lang="en-US" altLang="zh-CN" sz="2400" b="1" dirty="0" smtClean="0">
                  <a:solidFill>
                    <a:srgbClr val="0070C0"/>
                  </a:solidFill>
                  <a:latin typeface="Helvetica" pitchFamily="34" charset="0"/>
                  <a:ea typeface="Helvetica Neue"/>
                  <a:cs typeface="Helvetica Neue"/>
                </a:rPr>
                <a:t>Compound dictation</a:t>
              </a:r>
              <a:endParaRPr lang="zh-CN" altLang="en-US" sz="2400" b="1" dirty="0">
                <a:solidFill>
                  <a:srgbClr val="0070C0"/>
                </a:solidFill>
                <a:latin typeface="Helvetica" pitchFamily="34" charset="0"/>
                <a:ea typeface="Helvetica Neue"/>
                <a:cs typeface="Helvetica Neue"/>
              </a:endParaRPr>
            </a:p>
          </p:txBody>
        </p:sp>
        <p:pic>
          <p:nvPicPr>
            <p:cNvPr id="27" name="Picture 3"/>
            <p:cNvPicPr>
              <a:picLocks noChangeAspect="1" noChangeArrowheads="1"/>
            </p:cNvPicPr>
            <p:nvPr/>
          </p:nvPicPr>
          <p:blipFill>
            <a:blip r:embed="rId6">
              <a:extLst>
                <a:ext uri="{28A0092B-C50C-407E-A947-70E740481C1C}">
                  <a14:useLocalDpi xmlns="" xmlns:a14="http://schemas.microsoft.com/office/drawing/2010/main" val="0"/>
                </a:ext>
              </a:extLst>
            </a:blip>
            <a:srcRect/>
            <a:stretch>
              <a:fillRect/>
            </a:stretch>
          </p:blipFill>
          <p:spPr bwMode="auto">
            <a:xfrm>
              <a:off x="-7938" y="9525"/>
              <a:ext cx="4645026" cy="1187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8" name="TextBox 27"/>
            <p:cNvSpPr txBox="1"/>
            <p:nvPr/>
          </p:nvSpPr>
          <p:spPr>
            <a:xfrm>
              <a:off x="666750" y="334741"/>
              <a:ext cx="3481388" cy="400050"/>
            </a:xfrm>
            <a:prstGeom prst="rect">
              <a:avLst/>
            </a:prstGeom>
            <a:noFill/>
          </p:spPr>
          <p:txBody>
            <a:bodyPr>
              <a:spAutoFit/>
            </a:bodyPr>
            <a:lstStyle/>
            <a:p>
              <a:pPr fontAlgn="auto">
                <a:spcBef>
                  <a:spcPts val="0"/>
                </a:spcBef>
                <a:spcAft>
                  <a:spcPts val="0"/>
                </a:spcAft>
                <a:defRPr/>
              </a:pPr>
              <a:r>
                <a:rPr lang="en-US" altLang="zh-CN" sz="2000" b="1" dirty="0">
                  <a:solidFill>
                    <a:schemeClr val="bg1"/>
                  </a:solidFill>
                  <a:effectLst>
                    <a:outerShdw blurRad="38100" dist="38100" dir="2700000" algn="tl">
                      <a:srgbClr val="000000">
                        <a:alpha val="43137"/>
                      </a:srgbClr>
                    </a:outerShdw>
                  </a:effectLst>
                  <a:latin typeface="Comic Sans MS" pitchFamily="66" charset="0"/>
                  <a:ea typeface="+mn-ea"/>
                </a:rPr>
                <a:t>Pre-reading activities</a:t>
              </a:r>
              <a:endParaRPr lang="zh-CN" altLang="en-US" sz="2000" b="1" dirty="0">
                <a:solidFill>
                  <a:schemeClr val="bg1"/>
                </a:solidFill>
                <a:effectLst>
                  <a:outerShdw blurRad="38100" dist="38100" dir="2700000" algn="tl">
                    <a:srgbClr val="000000">
                      <a:alpha val="43137"/>
                    </a:srgbClr>
                  </a:outerShdw>
                </a:effectLst>
                <a:latin typeface="Comic Sans MS" pitchFamily="66" charset="0"/>
                <a:ea typeface="+mn-ea"/>
              </a:endParaRPr>
            </a:p>
          </p:txBody>
        </p:sp>
      </p:grpSp>
    </p:spTree>
    <p:extLst>
      <p:ext uri="{BB962C8B-B14F-4D97-AF65-F5344CB8AC3E}">
        <p14:creationId xmlns="" xmlns:p14="http://schemas.microsoft.com/office/powerpoint/2010/main" val="1050817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499"/>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499"/>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499"/>
                                          </p:stCondLst>
                                        </p:cTn>
                                        <p:tgtEl>
                                          <p:spTgt spid="1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499"/>
                                          </p:stCondLst>
                                        </p:cTn>
                                        <p:tgtEl>
                                          <p:spTgt spid="2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31" restart="whenNotActive" fill="hold" evtFilter="cancelBubble" nodeType="interactiveSeq">
                <p:stCondLst>
                  <p:cond evt="onClick" delay="0">
                    <p:tgtEl>
                      <p:spTgt spid="25"/>
                    </p:tgtEl>
                  </p:cond>
                </p:stCondLst>
                <p:endSync evt="end" delay="0">
                  <p:rtn val="all"/>
                </p:endSync>
                <p:childTnLst>
                  <p:par>
                    <p:cTn id="32" fill="hold">
                      <p:stCondLst>
                        <p:cond delay="0"/>
                      </p:stCondLst>
                      <p:childTnLst>
                        <p:par>
                          <p:cTn id="33" fill="hold">
                            <p:stCondLst>
                              <p:cond delay="0"/>
                            </p:stCondLst>
                            <p:childTnLst>
                              <p:par>
                                <p:cTn id="34" presetID="1" presetClass="mediacall" presetSubtype="0" fill="hold" nodeType="clickEffect">
                                  <p:stCondLst>
                                    <p:cond delay="0"/>
                                  </p:stCondLst>
                                  <p:childTnLst>
                                    <p:cmd type="call" cmd="playFrom(0.0)">
                                      <p:cBhvr>
                                        <p:cTn id="35" dur="1" fill="hold"/>
                                        <p:tgtEl>
                                          <p:spTgt spid="25"/>
                                        </p:tgtEl>
                                      </p:cBhvr>
                                    </p:cmd>
                                  </p:childTnLst>
                                </p:cTn>
                              </p:par>
                            </p:childTnLst>
                          </p:cTn>
                        </p:par>
                      </p:childTnLst>
                    </p:cTn>
                  </p:par>
                </p:childTnLst>
              </p:cTn>
              <p:nextCondLst>
                <p:cond evt="onClick" delay="0">
                  <p:tgtEl>
                    <p:spTgt spid="25"/>
                  </p:tgtEl>
                </p:cond>
              </p:nextCondLst>
            </p:seq>
            <p:audio>
              <p:cMediaNode>
                <p:cTn id="36" fill="hold" display="0">
                  <p:stCondLst>
                    <p:cond delay="indefinite"/>
                  </p:stCondLst>
                  <p:endCondLst>
                    <p:cond evt="onPrev" delay="0">
                      <p:tgtEl>
                        <p:sldTgt/>
                      </p:tgtEl>
                    </p:cond>
                    <p:cond evt="onStopAudio" delay="0">
                      <p:tgtEl>
                        <p:sldTgt/>
                      </p:tgtEl>
                    </p:cond>
                  </p:endCondLst>
                </p:cTn>
                <p:tgtEl>
                  <p:spTgt spid="25"/>
                </p:tgtEl>
              </p:cMediaNode>
            </p:audio>
          </p:childTnLst>
        </p:cTn>
      </p:par>
    </p:tnLst>
    <p:bldLst>
      <p:bldP spid="2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5"/>
          <p:cNvPicPr>
            <a:picLocks noChangeAspect="1" noChangeArrowheads="1"/>
          </p:cNvPicPr>
          <p:nvPr/>
        </p:nvPicPr>
        <p:blipFill>
          <a:blip r:embed="rId4" cstate="print"/>
          <a:srcRect/>
          <a:stretch>
            <a:fillRect/>
          </a:stretch>
        </p:blipFill>
        <p:spPr bwMode="auto">
          <a:xfrm>
            <a:off x="0" y="1827214"/>
            <a:ext cx="9072530" cy="4813300"/>
          </a:xfrm>
          <a:prstGeom prst="rect">
            <a:avLst/>
          </a:prstGeom>
          <a:noFill/>
          <a:ln w="9525">
            <a:noFill/>
            <a:miter lim="800000"/>
            <a:headEnd/>
            <a:tailEnd/>
          </a:ln>
        </p:spPr>
      </p:pic>
      <p:sp>
        <p:nvSpPr>
          <p:cNvPr id="11" name="Rectangle 10"/>
          <p:cNvSpPr/>
          <p:nvPr/>
        </p:nvSpPr>
        <p:spPr>
          <a:xfrm>
            <a:off x="767290" y="1928802"/>
            <a:ext cx="7448048" cy="4000217"/>
          </a:xfrm>
          <a:prstGeom prst="rect">
            <a:avLst/>
          </a:prstGeom>
          <a:noFill/>
          <a:ln w="38100" cmpd="sng">
            <a:noFill/>
          </a:ln>
          <a:effectLst>
            <a:glow rad="139700">
              <a:schemeClr val="accent3">
                <a:satMod val="175000"/>
                <a:alpha val="40000"/>
              </a:schemeClr>
            </a:glow>
            <a:outerShdw blurRad="40000" dist="23000" dir="5400000" sx="0" sy="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anchor="ctr"/>
          <a:lstStyle/>
          <a:p>
            <a:pPr fontAlgn="auto">
              <a:lnSpc>
                <a:spcPct val="120000"/>
              </a:lnSpc>
              <a:spcBef>
                <a:spcPts val="0"/>
              </a:spcBef>
              <a:spcAft>
                <a:spcPts val="0"/>
              </a:spcAft>
              <a:defRPr/>
            </a:pPr>
            <a:endParaRPr lang="zh-CN" altLang="en-US" sz="1800" dirty="0"/>
          </a:p>
        </p:txBody>
      </p:sp>
      <p:sp>
        <p:nvSpPr>
          <p:cNvPr id="17" name="TextBox 16"/>
          <p:cNvSpPr txBox="1"/>
          <p:nvPr/>
        </p:nvSpPr>
        <p:spPr>
          <a:xfrm>
            <a:off x="755576" y="2420888"/>
            <a:ext cx="6552728" cy="3637919"/>
          </a:xfrm>
          <a:prstGeom prst="rect">
            <a:avLst/>
          </a:prstGeom>
          <a:noFill/>
          <a:effectLst>
            <a:glow rad="139700">
              <a:schemeClr val="accent3">
                <a:satMod val="175000"/>
                <a:alpha val="40000"/>
              </a:schemeClr>
            </a:glow>
          </a:effectLst>
        </p:spPr>
        <p:txBody>
          <a:bodyPr wrap="square">
            <a:spAutoFit/>
          </a:bodyPr>
          <a:lstStyle/>
          <a:p>
            <a:pPr>
              <a:lnSpc>
                <a:spcPct val="120000"/>
              </a:lnSpc>
              <a:spcBef>
                <a:spcPct val="50000"/>
              </a:spcBef>
              <a:defRPr/>
            </a:pPr>
            <a:r>
              <a:rPr lang="en-US" altLang="zh-CN" sz="2400" dirty="0" smtClean="0">
                <a:latin typeface="Helvetica"/>
                <a:ea typeface="楷体_GB2312" pitchFamily="49" charset="-122"/>
              </a:rPr>
              <a:t>This is “adult dating”. They ski together, dine together, either at restaurants or in each other’s homes. The American dating _______ is a rather casual one. Often young Americans who hardly know each other go out on dates. It is also __________ for them to arrange a “blind date”, that is, a date between two young people who have not met before. </a:t>
            </a:r>
          </a:p>
        </p:txBody>
      </p:sp>
      <p:sp>
        <p:nvSpPr>
          <p:cNvPr id="12" name="Text Box 50"/>
          <p:cNvSpPr txBox="1">
            <a:spLocks noChangeArrowheads="1"/>
          </p:cNvSpPr>
          <p:nvPr/>
        </p:nvSpPr>
        <p:spPr bwMode="auto">
          <a:xfrm>
            <a:off x="5867991" y="3367878"/>
            <a:ext cx="1451199" cy="402418"/>
          </a:xfrm>
          <a:prstGeom prst="rect">
            <a:avLst/>
          </a:prstGeom>
          <a:noFill/>
          <a:ln w="9525" algn="ctr">
            <a:noFill/>
            <a:miter lim="800000"/>
            <a:headEnd/>
            <a:tailEnd/>
          </a:ln>
        </p:spPr>
        <p:txBody>
          <a:bodyPr wrap="square" lIns="0" tIns="0" rIns="0" bIns="0">
            <a:spAutoFit/>
          </a:bodyPr>
          <a:lstStyle/>
          <a:p>
            <a:pPr>
              <a:lnSpc>
                <a:spcPct val="120000"/>
              </a:lnSpc>
              <a:spcBef>
                <a:spcPct val="50000"/>
              </a:spcBef>
              <a:defRPr/>
            </a:pPr>
            <a:r>
              <a:rPr lang="en-US" altLang="zh-CN" sz="2400" b="1" dirty="0" smtClean="0">
                <a:solidFill>
                  <a:srgbClr val="0070C0"/>
                </a:solidFill>
                <a:uFill>
                  <a:solidFill>
                    <a:schemeClr val="tx1"/>
                  </a:solidFill>
                </a:uFill>
                <a:latin typeface="Helvetica"/>
                <a:ea typeface="Helvetica Neue"/>
                <a:cs typeface="Helvetica Neue"/>
              </a:rPr>
              <a:t>system</a:t>
            </a:r>
            <a:endParaRPr lang="en-US" altLang="zh-CN" sz="2400" b="1" dirty="0">
              <a:solidFill>
                <a:srgbClr val="0070C0"/>
              </a:solidFill>
              <a:uFill>
                <a:solidFill>
                  <a:schemeClr val="tx1"/>
                </a:solidFill>
              </a:uFill>
              <a:latin typeface="Helvetica"/>
              <a:ea typeface="Helvetica Neue"/>
              <a:cs typeface="Helvetica Neue"/>
            </a:endParaRPr>
          </a:p>
        </p:txBody>
      </p:sp>
      <p:sp>
        <p:nvSpPr>
          <p:cNvPr id="13" name="Text Box 50"/>
          <p:cNvSpPr txBox="1">
            <a:spLocks noChangeArrowheads="1"/>
          </p:cNvSpPr>
          <p:nvPr/>
        </p:nvSpPr>
        <p:spPr bwMode="auto">
          <a:xfrm rot="10800000" flipV="1">
            <a:off x="1833199" y="4670714"/>
            <a:ext cx="2244650" cy="402418"/>
          </a:xfrm>
          <a:prstGeom prst="rect">
            <a:avLst/>
          </a:prstGeom>
          <a:noFill/>
          <a:ln w="9525" algn="ctr">
            <a:noFill/>
            <a:miter lim="800000"/>
            <a:headEnd/>
            <a:tailEnd/>
          </a:ln>
        </p:spPr>
        <p:txBody>
          <a:bodyPr wrap="square" lIns="0" tIns="0" rIns="0" bIns="0">
            <a:spAutoFit/>
          </a:bodyPr>
          <a:lstStyle/>
          <a:p>
            <a:pPr>
              <a:lnSpc>
                <a:spcPct val="120000"/>
              </a:lnSpc>
              <a:spcBef>
                <a:spcPct val="50000"/>
              </a:spcBef>
              <a:defRPr/>
            </a:pPr>
            <a:r>
              <a:rPr lang="en-US" altLang="zh-CN" sz="2400" b="1" dirty="0" smtClean="0">
                <a:solidFill>
                  <a:srgbClr val="0070C0"/>
                </a:solidFill>
                <a:uFill>
                  <a:solidFill>
                    <a:schemeClr val="tx1"/>
                  </a:solidFill>
                </a:uFill>
                <a:latin typeface="Helvetica"/>
                <a:ea typeface="Helvetica Neue"/>
                <a:cs typeface="Helvetica Neue"/>
              </a:rPr>
              <a:t>acceptable</a:t>
            </a:r>
            <a:endParaRPr lang="en-US" altLang="zh-CN" sz="2400" b="1" dirty="0">
              <a:solidFill>
                <a:srgbClr val="0070C0"/>
              </a:solidFill>
              <a:uFill>
                <a:solidFill>
                  <a:schemeClr val="tx1"/>
                </a:solidFill>
              </a:uFill>
              <a:latin typeface="Helvetica"/>
              <a:ea typeface="Helvetica Neue"/>
              <a:cs typeface="Helvetica Neue"/>
            </a:endParaRPr>
          </a:p>
        </p:txBody>
      </p:sp>
      <p:sp>
        <p:nvSpPr>
          <p:cNvPr id="24" name="矩形 7"/>
          <p:cNvSpPr/>
          <p:nvPr/>
        </p:nvSpPr>
        <p:spPr>
          <a:xfrm>
            <a:off x="827584" y="1097805"/>
            <a:ext cx="7367630" cy="830997"/>
          </a:xfrm>
          <a:prstGeom prst="rect">
            <a:avLst/>
          </a:prstGeom>
        </p:spPr>
        <p:txBody>
          <a:bodyPr wrap="square">
            <a:spAutoFit/>
          </a:bodyPr>
          <a:lstStyle/>
          <a:p>
            <a:pPr algn="just" eaLnBrk="0" hangingPunct="0">
              <a:defRPr/>
            </a:pPr>
            <a:r>
              <a:rPr lang="en-US" altLang="zh-CN" sz="2400" b="1" dirty="0" smtClean="0">
                <a:latin typeface="Helvetica"/>
                <a:ea typeface="Helvetica Neue"/>
                <a:cs typeface="Helvetica Neue"/>
              </a:rPr>
              <a:t>Listen to a short passage concerning American dating and fill in the missing information.</a:t>
            </a:r>
            <a:endParaRPr lang="en-US" altLang="zh-CN" sz="2400" b="1" dirty="0">
              <a:latin typeface="Helvetica"/>
              <a:ea typeface="Helvetica Neue"/>
              <a:cs typeface="Helvetica Neue"/>
            </a:endParaRPr>
          </a:p>
        </p:txBody>
      </p:sp>
      <p:pic>
        <p:nvPicPr>
          <p:cNvPr id="18" name="CD3.mp3">
            <a:hlinkClick r:id="" action="ppaction://media"/>
          </p:cNvPr>
          <p:cNvPicPr>
            <a:picLocks noRot="1" noChangeAspect="1"/>
          </p:cNvPicPr>
          <p:nvPr>
            <a:audioFile r:link="rId1"/>
          </p:nvPr>
        </p:nvPicPr>
        <p:blipFill>
          <a:blip r:embed="rId5"/>
          <a:stretch>
            <a:fillRect/>
          </a:stretch>
        </p:blipFill>
        <p:spPr>
          <a:xfrm>
            <a:off x="142844" y="2387070"/>
            <a:ext cx="541864" cy="541864"/>
          </a:xfrm>
          <a:prstGeom prst="rect">
            <a:avLst/>
          </a:prstGeom>
        </p:spPr>
      </p:pic>
      <p:grpSp>
        <p:nvGrpSpPr>
          <p:cNvPr id="14" name="组合 6"/>
          <p:cNvGrpSpPr>
            <a:grpSpLocks/>
          </p:cNvGrpSpPr>
          <p:nvPr/>
        </p:nvGrpSpPr>
        <p:grpSpPr bwMode="auto">
          <a:xfrm>
            <a:off x="-7938" y="9525"/>
            <a:ext cx="8723313" cy="1187450"/>
            <a:chOff x="-7938" y="9525"/>
            <a:chExt cx="8723313" cy="1187450"/>
          </a:xfrm>
        </p:grpSpPr>
        <p:sp>
          <p:nvSpPr>
            <p:cNvPr id="15" name="矩形 12"/>
            <p:cNvSpPr>
              <a:spLocks noChangeArrowheads="1"/>
            </p:cNvSpPr>
            <p:nvPr/>
          </p:nvSpPr>
          <p:spPr bwMode="auto">
            <a:xfrm>
              <a:off x="4640263" y="427038"/>
              <a:ext cx="4075112" cy="52245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pPr algn="just">
                <a:lnSpc>
                  <a:spcPct val="130000"/>
                </a:lnSpc>
              </a:pPr>
              <a:r>
                <a:rPr lang="en-US" altLang="zh-CN" sz="2400" b="1" dirty="0" smtClean="0">
                  <a:solidFill>
                    <a:srgbClr val="0070C0"/>
                  </a:solidFill>
                  <a:latin typeface="Helvetica" pitchFamily="34" charset="0"/>
                  <a:ea typeface="Helvetica Neue"/>
                  <a:cs typeface="Helvetica Neue"/>
                </a:rPr>
                <a:t>Compound dictation</a:t>
              </a:r>
              <a:endParaRPr lang="zh-CN" altLang="en-US" sz="2400" b="1" dirty="0">
                <a:solidFill>
                  <a:srgbClr val="0070C0"/>
                </a:solidFill>
                <a:latin typeface="Helvetica" pitchFamily="34" charset="0"/>
                <a:ea typeface="Helvetica Neue"/>
                <a:cs typeface="Helvetica Neue"/>
              </a:endParaRPr>
            </a:p>
          </p:txBody>
        </p:sp>
        <p:pic>
          <p:nvPicPr>
            <p:cNvPr id="16" name="Picture 3"/>
            <p:cNvPicPr>
              <a:picLocks noChangeAspect="1" noChangeArrowheads="1"/>
            </p:cNvPicPr>
            <p:nvPr/>
          </p:nvPicPr>
          <p:blipFill>
            <a:blip r:embed="rId6">
              <a:extLst>
                <a:ext uri="{28A0092B-C50C-407E-A947-70E740481C1C}">
                  <a14:useLocalDpi xmlns="" xmlns:a14="http://schemas.microsoft.com/office/drawing/2010/main" val="0"/>
                </a:ext>
              </a:extLst>
            </a:blip>
            <a:srcRect/>
            <a:stretch>
              <a:fillRect/>
            </a:stretch>
          </p:blipFill>
          <p:spPr bwMode="auto">
            <a:xfrm>
              <a:off x="-7938" y="9525"/>
              <a:ext cx="4645026" cy="1187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0" name="TextBox 19"/>
            <p:cNvSpPr txBox="1"/>
            <p:nvPr/>
          </p:nvSpPr>
          <p:spPr>
            <a:xfrm>
              <a:off x="666750" y="334741"/>
              <a:ext cx="3481388" cy="400050"/>
            </a:xfrm>
            <a:prstGeom prst="rect">
              <a:avLst/>
            </a:prstGeom>
            <a:noFill/>
          </p:spPr>
          <p:txBody>
            <a:bodyPr>
              <a:spAutoFit/>
            </a:bodyPr>
            <a:lstStyle/>
            <a:p>
              <a:pPr fontAlgn="auto">
                <a:spcBef>
                  <a:spcPts val="0"/>
                </a:spcBef>
                <a:spcAft>
                  <a:spcPts val="0"/>
                </a:spcAft>
                <a:defRPr/>
              </a:pPr>
              <a:r>
                <a:rPr lang="en-US" altLang="zh-CN" sz="2000" b="1" dirty="0">
                  <a:solidFill>
                    <a:schemeClr val="bg1"/>
                  </a:solidFill>
                  <a:effectLst>
                    <a:outerShdw blurRad="38100" dist="38100" dir="2700000" algn="tl">
                      <a:srgbClr val="000000">
                        <a:alpha val="43137"/>
                      </a:srgbClr>
                    </a:outerShdw>
                  </a:effectLst>
                  <a:latin typeface="Comic Sans MS" pitchFamily="66" charset="0"/>
                  <a:ea typeface="+mn-ea"/>
                </a:rPr>
                <a:t>Pre-reading activities</a:t>
              </a:r>
              <a:endParaRPr lang="zh-CN" altLang="en-US" sz="2000" b="1" dirty="0">
                <a:solidFill>
                  <a:schemeClr val="bg1"/>
                </a:solidFill>
                <a:effectLst>
                  <a:outerShdw blurRad="38100" dist="38100" dir="2700000" algn="tl">
                    <a:srgbClr val="000000">
                      <a:alpha val="43137"/>
                    </a:srgbClr>
                  </a:outerShdw>
                </a:effectLst>
                <a:latin typeface="Comic Sans MS" pitchFamily="66" charset="0"/>
                <a:ea typeface="+mn-ea"/>
              </a:endParaRPr>
            </a:p>
          </p:txBody>
        </p:sp>
      </p:grpSp>
    </p:spTree>
    <p:extLst>
      <p:ext uri="{BB962C8B-B14F-4D97-AF65-F5344CB8AC3E}">
        <p14:creationId xmlns="" xmlns:p14="http://schemas.microsoft.com/office/powerpoint/2010/main" val="1793078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1" restart="whenNotActive" fill="hold" evtFilter="cancelBubble" nodeType="interactiveSeq">
                <p:stCondLst>
                  <p:cond evt="onClick" delay="0">
                    <p:tgtEl>
                      <p:spTgt spid="18"/>
                    </p:tgtEl>
                  </p:cond>
                </p:stCondLst>
                <p:endSync evt="end" delay="0">
                  <p:rtn val="all"/>
                </p:endSync>
                <p:childTnLst>
                  <p:par>
                    <p:cTn id="12" fill="hold">
                      <p:stCondLst>
                        <p:cond delay="0"/>
                      </p:stCondLst>
                      <p:childTnLst>
                        <p:par>
                          <p:cTn id="13" fill="hold">
                            <p:stCondLst>
                              <p:cond delay="0"/>
                            </p:stCondLst>
                            <p:childTnLst>
                              <p:par>
                                <p:cTn id="14" presetID="1" presetClass="mediacall" presetSubtype="0" fill="hold" nodeType="clickEffect">
                                  <p:stCondLst>
                                    <p:cond delay="0"/>
                                  </p:stCondLst>
                                  <p:childTnLst>
                                    <p:cmd type="call" cmd="playFrom(0.0)">
                                      <p:cBhvr>
                                        <p:cTn id="15" dur="1" fill="hold"/>
                                        <p:tgtEl>
                                          <p:spTgt spid="18"/>
                                        </p:tgtEl>
                                      </p:cBhvr>
                                    </p:cmd>
                                  </p:childTnLst>
                                </p:cTn>
                              </p:par>
                            </p:childTnLst>
                          </p:cTn>
                        </p:par>
                      </p:childTnLst>
                    </p:cTn>
                  </p:par>
                </p:childTnLst>
              </p:cTn>
              <p:nextCondLst>
                <p:cond evt="onClick" delay="0">
                  <p:tgtEl>
                    <p:spTgt spid="18"/>
                  </p:tgtEl>
                </p:cond>
              </p:nextCondLst>
            </p:seq>
            <p:audio>
              <p:cMediaNode>
                <p:cTn id="16" fill="hold" display="0">
                  <p:stCondLst>
                    <p:cond delay="indefinite"/>
                  </p:stCondLst>
                  <p:endCondLst>
                    <p:cond evt="onPrev" delay="0">
                      <p:tgtEl>
                        <p:sldTgt/>
                      </p:tgtEl>
                    </p:cond>
                    <p:cond evt="onStopAudio" delay="0">
                      <p:tgtEl>
                        <p:sldTgt/>
                      </p:tgtEl>
                    </p:cond>
                  </p:endCondLst>
                </p:cTn>
                <p:tgtEl>
                  <p:spTgt spid="18"/>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767290" y="1454150"/>
            <a:ext cx="8132788" cy="4483712"/>
            <a:chOff x="767290" y="1454150"/>
            <a:chExt cx="8132788" cy="4483712"/>
          </a:xfrm>
        </p:grpSpPr>
        <p:sp>
          <p:nvSpPr>
            <p:cNvPr id="162818" name="TextBox 19"/>
            <p:cNvSpPr txBox="1">
              <a:spLocks noChangeArrowheads="1"/>
            </p:cNvSpPr>
            <p:nvPr/>
          </p:nvSpPr>
          <p:spPr bwMode="auto">
            <a:xfrm>
              <a:off x="857224" y="1454150"/>
              <a:ext cx="3027360" cy="400110"/>
            </a:xfrm>
            <a:prstGeom prst="rect">
              <a:avLst/>
            </a:prstGeom>
            <a:noFill/>
            <a:ln w="9525">
              <a:noFill/>
              <a:miter lim="800000"/>
              <a:headEnd/>
              <a:tailEnd/>
            </a:ln>
          </p:spPr>
          <p:txBody>
            <a:bodyPr wrap="square">
              <a:spAutoFit/>
            </a:bodyPr>
            <a:lstStyle/>
            <a:p>
              <a:r>
                <a:rPr lang="en-US" altLang="zh-CN" sz="2000" b="1" dirty="0" smtClean="0">
                  <a:latin typeface="Helvetica"/>
                  <a:ea typeface="Helvetica Neue"/>
                  <a:cs typeface="Helvetica Neue"/>
                </a:rPr>
                <a:t>Questions Previewing</a:t>
              </a:r>
              <a:endParaRPr lang="zh-CN" altLang="en-US" sz="2000" b="1" dirty="0">
                <a:latin typeface="Helvetica"/>
                <a:ea typeface="Helvetica Neue"/>
                <a:cs typeface="Helvetica Neue"/>
              </a:endParaRPr>
            </a:p>
          </p:txBody>
        </p:sp>
        <p:sp>
          <p:nvSpPr>
            <p:cNvPr id="11" name="Rectangle 10"/>
            <p:cNvSpPr/>
            <p:nvPr/>
          </p:nvSpPr>
          <p:spPr>
            <a:xfrm>
              <a:off x="767290" y="1643050"/>
              <a:ext cx="7448048" cy="4000217"/>
            </a:xfrm>
            <a:prstGeom prst="rect">
              <a:avLst/>
            </a:prstGeom>
            <a:noFill/>
            <a:ln w="38100" cmpd="sng">
              <a:noFill/>
            </a:ln>
            <a:effectLst>
              <a:glow rad="139700">
                <a:schemeClr val="accent3">
                  <a:satMod val="175000"/>
                  <a:alpha val="40000"/>
                </a:schemeClr>
              </a:glow>
              <a:outerShdw blurRad="40000" dist="23000" dir="5400000" sx="0" sy="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anchor="ctr"/>
            <a:lstStyle/>
            <a:p>
              <a:pPr fontAlgn="auto">
                <a:lnSpc>
                  <a:spcPct val="120000"/>
                </a:lnSpc>
                <a:spcBef>
                  <a:spcPts val="0"/>
                </a:spcBef>
                <a:spcAft>
                  <a:spcPts val="0"/>
                </a:spcAft>
                <a:defRPr/>
              </a:pPr>
              <a:endParaRPr lang="zh-CN" altLang="en-US" sz="1800" dirty="0"/>
            </a:p>
          </p:txBody>
        </p:sp>
        <p:sp>
          <p:nvSpPr>
            <p:cNvPr id="19" name="矩形 18"/>
            <p:cNvSpPr/>
            <p:nvPr/>
          </p:nvSpPr>
          <p:spPr>
            <a:xfrm>
              <a:off x="827584" y="2169375"/>
              <a:ext cx="7499068" cy="830997"/>
            </a:xfrm>
            <a:prstGeom prst="rect">
              <a:avLst/>
            </a:prstGeom>
          </p:spPr>
          <p:txBody>
            <a:bodyPr wrap="square">
              <a:spAutoFit/>
            </a:bodyPr>
            <a:lstStyle/>
            <a:p>
              <a:pPr marL="361950" indent="-361950" eaLnBrk="0" hangingPunct="0">
                <a:defRPr/>
              </a:pPr>
              <a:r>
                <a:rPr lang="en-US" altLang="zh-CN" sz="2400" dirty="0" smtClean="0">
                  <a:latin typeface="Helvetica"/>
                  <a:ea typeface="楷体_GB2312" pitchFamily="49" charset="-122"/>
                </a:rPr>
                <a:t>1. What is the main feature of American society in 1960s?</a:t>
              </a:r>
              <a:endParaRPr lang="en-US" altLang="zh-CN" sz="2400" dirty="0">
                <a:latin typeface="Helvetica"/>
                <a:ea typeface="楷体_GB2312" pitchFamily="49" charset="-122"/>
              </a:endParaRPr>
            </a:p>
          </p:txBody>
        </p:sp>
        <p:sp>
          <p:nvSpPr>
            <p:cNvPr id="14" name="矩形 13"/>
            <p:cNvSpPr/>
            <p:nvPr/>
          </p:nvSpPr>
          <p:spPr>
            <a:xfrm>
              <a:off x="827584" y="3526697"/>
              <a:ext cx="8072494" cy="461665"/>
            </a:xfrm>
            <a:prstGeom prst="rect">
              <a:avLst/>
            </a:prstGeom>
          </p:spPr>
          <p:txBody>
            <a:bodyPr wrap="square">
              <a:spAutoFit/>
            </a:bodyPr>
            <a:lstStyle/>
            <a:p>
              <a:r>
                <a:rPr lang="en-US" altLang="zh-CN" sz="2400" dirty="0">
                  <a:latin typeface="Helvetica"/>
                  <a:ea typeface="楷体_GB2312" pitchFamily="49" charset="-122"/>
                </a:rPr>
                <a:t>2</a:t>
              </a:r>
              <a:r>
                <a:rPr lang="en-US" altLang="zh-CN" sz="2400" dirty="0" smtClean="0">
                  <a:latin typeface="Helvetica"/>
                  <a:ea typeface="楷体_GB2312" pitchFamily="49" charset="-122"/>
                </a:rPr>
                <a:t>. What is “sexual revolution”?</a:t>
              </a:r>
              <a:endParaRPr lang="en-US" altLang="zh-CN" sz="2400" dirty="0">
                <a:latin typeface="Helvetica"/>
                <a:ea typeface="楷体_GB2312" pitchFamily="49" charset="-122"/>
              </a:endParaRPr>
            </a:p>
          </p:txBody>
        </p:sp>
        <p:sp>
          <p:nvSpPr>
            <p:cNvPr id="18" name="矩形 17"/>
            <p:cNvSpPr/>
            <p:nvPr/>
          </p:nvSpPr>
          <p:spPr>
            <a:xfrm>
              <a:off x="827584" y="4669705"/>
              <a:ext cx="7410134" cy="830997"/>
            </a:xfrm>
            <a:prstGeom prst="rect">
              <a:avLst/>
            </a:prstGeom>
          </p:spPr>
          <p:txBody>
            <a:bodyPr wrap="square">
              <a:spAutoFit/>
            </a:bodyPr>
            <a:lstStyle/>
            <a:p>
              <a:pPr marL="361950" indent="-361950" eaLnBrk="0" hangingPunct="0">
                <a:defRPr/>
              </a:pPr>
              <a:r>
                <a:rPr lang="en-US" altLang="zh-CN" sz="2400" dirty="0" smtClean="0">
                  <a:latin typeface="Helvetica"/>
                  <a:ea typeface="楷体_GB2312" pitchFamily="49" charset="-122"/>
                </a:rPr>
                <a:t>3. What happened on American college campus at    </a:t>
              </a:r>
              <a:br>
                <a:rPr lang="en-US" altLang="zh-CN" sz="2400" dirty="0" smtClean="0">
                  <a:latin typeface="Helvetica"/>
                  <a:ea typeface="楷体_GB2312" pitchFamily="49" charset="-122"/>
                </a:rPr>
              </a:br>
              <a:r>
                <a:rPr lang="en-US" altLang="zh-CN" sz="2400" dirty="0" smtClean="0">
                  <a:latin typeface="Helvetica"/>
                  <a:ea typeface="楷体_GB2312" pitchFamily="49" charset="-122"/>
                </a:rPr>
                <a:t>that time?</a:t>
              </a:r>
              <a:endParaRPr lang="en-US" altLang="zh-CN" sz="2400" dirty="0">
                <a:latin typeface="Helvetica"/>
                <a:ea typeface="楷体_GB2312" pitchFamily="49" charset="-122"/>
              </a:endParaRPr>
            </a:p>
          </p:txBody>
        </p:sp>
        <p:grpSp>
          <p:nvGrpSpPr>
            <p:cNvPr id="24" name="组合 23"/>
            <p:cNvGrpSpPr/>
            <p:nvPr/>
          </p:nvGrpSpPr>
          <p:grpSpPr>
            <a:xfrm>
              <a:off x="6850606" y="3929066"/>
              <a:ext cx="936104" cy="747240"/>
              <a:chOff x="7786710" y="2821445"/>
              <a:chExt cx="936104" cy="747240"/>
            </a:xfrm>
          </p:grpSpPr>
          <p:pic>
            <p:nvPicPr>
              <p:cNvPr id="25" name="Picture 7">
                <a:hlinkClick r:id="rId3" action="ppaction://hlinksldjump"/>
              </p:cNvPr>
              <p:cNvPicPr>
                <a:picLocks noChangeAspect="1" noChangeArrowheads="1"/>
              </p:cNvPicPr>
              <p:nvPr/>
            </p:nvPicPr>
            <p:blipFill>
              <a:blip r:embed="rId4" cstate="print">
                <a:extLst>
                  <a:ext uri="{BEBA8EAE-BF5A-486C-A8C5-ECC9F3942E4B}">
                    <a14:imgProps xmlns="" xmlns:a14="http://schemas.microsoft.com/office/drawing/2010/main">
                      <a14:imgLayer r:embed="rId5">
                        <a14:imgEffect>
                          <a14:saturation sat="200000"/>
                        </a14:imgEffect>
                      </a14:imgLayer>
                    </a14:imgProps>
                  </a:ext>
                  <a:ext uri="{28A0092B-C50C-407E-A947-70E740481C1C}">
                    <a14:useLocalDpi xmlns="" xmlns:a14="http://schemas.microsoft.com/office/drawing/2010/main" val="0"/>
                  </a:ext>
                </a:extLst>
              </a:blip>
              <a:srcRect/>
              <a:stretch>
                <a:fillRect/>
              </a:stretch>
            </p:blipFill>
            <p:spPr bwMode="auto">
              <a:xfrm>
                <a:off x="7786710" y="2821445"/>
                <a:ext cx="936104" cy="74724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26" name="TextBox 25">
                <a:hlinkClick r:id="rId6" action="ppaction://hlinksldjump"/>
              </p:cNvPr>
              <p:cNvSpPr txBox="1"/>
              <p:nvPr/>
            </p:nvSpPr>
            <p:spPr>
              <a:xfrm>
                <a:off x="7868356" y="2995010"/>
                <a:ext cx="663623" cy="400110"/>
              </a:xfrm>
              <a:prstGeom prst="rect">
                <a:avLst/>
              </a:prstGeom>
              <a:noFill/>
            </p:spPr>
            <p:txBody>
              <a:bodyPr wrap="square" rtlCol="0">
                <a:spAutoFit/>
              </a:bodyPr>
              <a:lstStyle/>
              <a:p>
                <a:r>
                  <a:rPr lang="en-US" altLang="zh-CN" sz="2000" b="1" dirty="0" smtClean="0">
                    <a:solidFill>
                      <a:srgbClr val="FF6600"/>
                    </a:solidFill>
                    <a:effectLst>
                      <a:outerShdw blurRad="38100" dist="38100" dir="2700000" algn="tl">
                        <a:srgbClr val="000000">
                          <a:alpha val="43137"/>
                        </a:srgbClr>
                      </a:outerShdw>
                    </a:effectLst>
                    <a:latin typeface="Tempus Sans ITC" pitchFamily="82" charset="0"/>
                  </a:rPr>
                  <a:t>Tips</a:t>
                </a:r>
                <a:endParaRPr lang="zh-CN" altLang="en-US" sz="2000" b="1" dirty="0">
                  <a:solidFill>
                    <a:srgbClr val="FF6600"/>
                  </a:solidFill>
                  <a:effectLst>
                    <a:outerShdw blurRad="38100" dist="38100" dir="2700000" algn="tl">
                      <a:srgbClr val="000000">
                        <a:alpha val="43137"/>
                      </a:srgbClr>
                    </a:outerShdw>
                  </a:effectLst>
                  <a:latin typeface="Tempus Sans ITC" pitchFamily="82" charset="0"/>
                </a:endParaRPr>
              </a:p>
            </p:txBody>
          </p:sp>
        </p:grpSp>
        <p:grpSp>
          <p:nvGrpSpPr>
            <p:cNvPr id="27" name="组合 26"/>
            <p:cNvGrpSpPr/>
            <p:nvPr/>
          </p:nvGrpSpPr>
          <p:grpSpPr>
            <a:xfrm>
              <a:off x="6850606" y="5190622"/>
              <a:ext cx="936104" cy="747240"/>
              <a:chOff x="7786710" y="2654241"/>
              <a:chExt cx="936104" cy="747240"/>
            </a:xfrm>
          </p:grpSpPr>
          <p:pic>
            <p:nvPicPr>
              <p:cNvPr id="28" name="Picture 7">
                <a:hlinkClick r:id="rId3" action="ppaction://hlinksldjump"/>
              </p:cNvPr>
              <p:cNvPicPr>
                <a:picLocks noChangeAspect="1" noChangeArrowheads="1"/>
              </p:cNvPicPr>
              <p:nvPr/>
            </p:nvPicPr>
            <p:blipFill>
              <a:blip r:embed="rId4" cstate="print">
                <a:extLst>
                  <a:ext uri="{BEBA8EAE-BF5A-486C-A8C5-ECC9F3942E4B}">
                    <a14:imgProps xmlns="" xmlns:a14="http://schemas.microsoft.com/office/drawing/2010/main">
                      <a14:imgLayer r:embed="rId5">
                        <a14:imgEffect>
                          <a14:saturation sat="200000"/>
                        </a14:imgEffect>
                      </a14:imgLayer>
                    </a14:imgProps>
                  </a:ext>
                  <a:ext uri="{28A0092B-C50C-407E-A947-70E740481C1C}">
                    <a14:useLocalDpi xmlns="" xmlns:a14="http://schemas.microsoft.com/office/drawing/2010/main" val="0"/>
                  </a:ext>
                </a:extLst>
              </a:blip>
              <a:srcRect/>
              <a:stretch>
                <a:fillRect/>
              </a:stretch>
            </p:blipFill>
            <p:spPr bwMode="auto">
              <a:xfrm>
                <a:off x="7786710" y="2654241"/>
                <a:ext cx="936104" cy="74724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29" name="TextBox 28">
                <a:hlinkClick r:id="rId7" action="ppaction://hlinksldjump"/>
              </p:cNvPr>
              <p:cNvSpPr txBox="1"/>
              <p:nvPr/>
            </p:nvSpPr>
            <p:spPr>
              <a:xfrm>
                <a:off x="7868356" y="2830195"/>
                <a:ext cx="663623" cy="400110"/>
              </a:xfrm>
              <a:prstGeom prst="rect">
                <a:avLst/>
              </a:prstGeom>
              <a:noFill/>
            </p:spPr>
            <p:txBody>
              <a:bodyPr wrap="square" rtlCol="0">
                <a:spAutoFit/>
              </a:bodyPr>
              <a:lstStyle/>
              <a:p>
                <a:r>
                  <a:rPr lang="en-US" altLang="zh-CN" sz="2000" b="1" dirty="0" smtClean="0">
                    <a:solidFill>
                      <a:srgbClr val="FF6600"/>
                    </a:solidFill>
                    <a:effectLst>
                      <a:outerShdw blurRad="38100" dist="38100" dir="2700000" algn="tl">
                        <a:srgbClr val="000000">
                          <a:alpha val="43137"/>
                        </a:srgbClr>
                      </a:outerShdw>
                    </a:effectLst>
                    <a:latin typeface="Tempus Sans ITC" pitchFamily="82" charset="0"/>
                  </a:rPr>
                  <a:t>Tips</a:t>
                </a:r>
                <a:endParaRPr lang="zh-CN" altLang="en-US" sz="2000" b="1" dirty="0">
                  <a:solidFill>
                    <a:srgbClr val="FF6600"/>
                  </a:solidFill>
                  <a:effectLst>
                    <a:outerShdw blurRad="38100" dist="38100" dir="2700000" algn="tl">
                      <a:srgbClr val="000000">
                        <a:alpha val="43137"/>
                      </a:srgbClr>
                    </a:outerShdw>
                  </a:effectLst>
                  <a:latin typeface="Tempus Sans ITC" pitchFamily="82" charset="0"/>
                </a:endParaRPr>
              </a:p>
            </p:txBody>
          </p:sp>
        </p:grpSp>
        <p:grpSp>
          <p:nvGrpSpPr>
            <p:cNvPr id="30" name="组合 29"/>
            <p:cNvGrpSpPr/>
            <p:nvPr/>
          </p:nvGrpSpPr>
          <p:grpSpPr>
            <a:xfrm>
              <a:off x="6850606" y="2857496"/>
              <a:ext cx="936104" cy="747240"/>
              <a:chOff x="7655234" y="2821445"/>
              <a:chExt cx="936104" cy="747240"/>
            </a:xfrm>
          </p:grpSpPr>
          <p:pic>
            <p:nvPicPr>
              <p:cNvPr id="31" name="Picture 7">
                <a:hlinkClick r:id="rId3" action="ppaction://hlinksldjump"/>
              </p:cNvPr>
              <p:cNvPicPr>
                <a:picLocks noChangeAspect="1" noChangeArrowheads="1"/>
              </p:cNvPicPr>
              <p:nvPr/>
            </p:nvPicPr>
            <p:blipFill>
              <a:blip r:embed="rId4" cstate="print">
                <a:extLst>
                  <a:ext uri="{BEBA8EAE-BF5A-486C-A8C5-ECC9F3942E4B}">
                    <a14:imgProps xmlns="" xmlns:a14="http://schemas.microsoft.com/office/drawing/2010/main">
                      <a14:imgLayer r:embed="rId5">
                        <a14:imgEffect>
                          <a14:saturation sat="200000"/>
                        </a14:imgEffect>
                      </a14:imgLayer>
                    </a14:imgProps>
                  </a:ext>
                  <a:ext uri="{28A0092B-C50C-407E-A947-70E740481C1C}">
                    <a14:useLocalDpi xmlns="" xmlns:a14="http://schemas.microsoft.com/office/drawing/2010/main" val="0"/>
                  </a:ext>
                </a:extLst>
              </a:blip>
              <a:srcRect/>
              <a:stretch>
                <a:fillRect/>
              </a:stretch>
            </p:blipFill>
            <p:spPr bwMode="auto">
              <a:xfrm>
                <a:off x="7655234" y="2821445"/>
                <a:ext cx="936104" cy="74724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32" name="TextBox 31">
                <a:hlinkClick r:id="rId8" action="ppaction://hlinksldjump"/>
              </p:cNvPr>
              <p:cNvSpPr txBox="1"/>
              <p:nvPr/>
            </p:nvSpPr>
            <p:spPr>
              <a:xfrm>
                <a:off x="7727242" y="2995010"/>
                <a:ext cx="663623" cy="400110"/>
              </a:xfrm>
              <a:prstGeom prst="rect">
                <a:avLst/>
              </a:prstGeom>
              <a:noFill/>
            </p:spPr>
            <p:txBody>
              <a:bodyPr wrap="square" rtlCol="0">
                <a:spAutoFit/>
              </a:bodyPr>
              <a:lstStyle/>
              <a:p>
                <a:r>
                  <a:rPr lang="en-US" altLang="zh-CN" sz="2000" b="1" dirty="0" smtClean="0">
                    <a:solidFill>
                      <a:srgbClr val="FF6600"/>
                    </a:solidFill>
                    <a:effectLst>
                      <a:outerShdw blurRad="38100" dist="38100" dir="2700000" algn="tl">
                        <a:srgbClr val="000000">
                          <a:alpha val="43137"/>
                        </a:srgbClr>
                      </a:outerShdw>
                    </a:effectLst>
                    <a:latin typeface="Tempus Sans ITC" pitchFamily="82" charset="0"/>
                  </a:rPr>
                  <a:t>Tips</a:t>
                </a:r>
                <a:endParaRPr lang="zh-CN" altLang="en-US" sz="2000" b="1" dirty="0">
                  <a:solidFill>
                    <a:srgbClr val="FF6600"/>
                  </a:solidFill>
                  <a:effectLst>
                    <a:outerShdw blurRad="38100" dist="38100" dir="2700000" algn="tl">
                      <a:srgbClr val="000000">
                        <a:alpha val="43137"/>
                      </a:srgbClr>
                    </a:outerShdw>
                  </a:effectLst>
                  <a:latin typeface="Tempus Sans ITC" pitchFamily="82" charset="0"/>
                </a:endParaRPr>
              </a:p>
            </p:txBody>
          </p:sp>
        </p:grpSp>
      </p:grpSp>
      <p:grpSp>
        <p:nvGrpSpPr>
          <p:cNvPr id="43" name="Group 42"/>
          <p:cNvGrpSpPr/>
          <p:nvPr/>
        </p:nvGrpSpPr>
        <p:grpSpPr>
          <a:xfrm>
            <a:off x="-7938" y="5274"/>
            <a:ext cx="8540378" cy="1187450"/>
            <a:chOff x="-7938" y="5274"/>
            <a:chExt cx="8540378" cy="1187450"/>
          </a:xfrm>
        </p:grpSpPr>
        <p:pic>
          <p:nvPicPr>
            <p:cNvPr id="40" name="Picture 3"/>
            <p:cNvPicPr>
              <a:picLocks noChangeAspect="1" noChangeArrowheads="1"/>
            </p:cNvPicPr>
            <p:nvPr/>
          </p:nvPicPr>
          <p:blipFill>
            <a:blip r:embed="rId9" cstate="print"/>
            <a:srcRect/>
            <a:stretch>
              <a:fillRect/>
            </a:stretch>
          </p:blipFill>
          <p:spPr bwMode="auto">
            <a:xfrm>
              <a:off x="-7938" y="5274"/>
              <a:ext cx="4645026" cy="1187450"/>
            </a:xfrm>
            <a:prstGeom prst="rect">
              <a:avLst/>
            </a:prstGeom>
            <a:noFill/>
            <a:ln w="9525">
              <a:noFill/>
              <a:miter lim="800000"/>
              <a:headEnd/>
              <a:tailEnd/>
            </a:ln>
          </p:spPr>
        </p:pic>
        <p:sp>
          <p:nvSpPr>
            <p:cNvPr id="41" name="TextBox 40"/>
            <p:cNvSpPr txBox="1"/>
            <p:nvPr/>
          </p:nvSpPr>
          <p:spPr>
            <a:xfrm>
              <a:off x="826635" y="302137"/>
              <a:ext cx="3481387" cy="400050"/>
            </a:xfrm>
            <a:prstGeom prst="rect">
              <a:avLst/>
            </a:prstGeom>
            <a:noFill/>
          </p:spPr>
          <p:txBody>
            <a:bodyPr>
              <a:spAutoFit/>
            </a:bodyPr>
            <a:lstStyle/>
            <a:p>
              <a:pPr fontAlgn="auto">
                <a:spcBef>
                  <a:spcPts val="0"/>
                </a:spcBef>
                <a:spcAft>
                  <a:spcPts val="0"/>
                </a:spcAft>
                <a:defRPr/>
              </a:pPr>
              <a:r>
                <a:rPr lang="en-US" altLang="zh-CN" sz="2000" b="1" dirty="0">
                  <a:solidFill>
                    <a:schemeClr val="bg1"/>
                  </a:solidFill>
                  <a:effectLst>
                    <a:outerShdw blurRad="38100" dist="38100" dir="2700000" algn="tl">
                      <a:srgbClr val="000000">
                        <a:alpha val="43137"/>
                      </a:srgbClr>
                    </a:outerShdw>
                  </a:effectLst>
                  <a:latin typeface="Comic Sans MS" pitchFamily="66" charset="0"/>
                  <a:ea typeface="+mn-ea"/>
                </a:rPr>
                <a:t>Cultural </a:t>
              </a:r>
              <a:r>
                <a:rPr lang="en-US" altLang="zh-CN" sz="2000" b="1" dirty="0" smtClean="0">
                  <a:solidFill>
                    <a:schemeClr val="bg1"/>
                  </a:solidFill>
                  <a:effectLst>
                    <a:outerShdw blurRad="38100" dist="38100" dir="2700000" algn="tl">
                      <a:srgbClr val="000000">
                        <a:alpha val="43137"/>
                      </a:srgbClr>
                    </a:outerShdw>
                  </a:effectLst>
                  <a:latin typeface="Comic Sans MS" pitchFamily="66" charset="0"/>
                  <a:ea typeface="+mn-ea"/>
                </a:rPr>
                <a:t>background</a:t>
              </a:r>
              <a:endParaRPr lang="en-US" altLang="zh-CN" sz="2000" b="1" dirty="0">
                <a:solidFill>
                  <a:schemeClr val="bg1"/>
                </a:solidFill>
                <a:effectLst>
                  <a:outerShdw blurRad="38100" dist="38100" dir="2700000" algn="tl">
                    <a:srgbClr val="000000">
                      <a:alpha val="43137"/>
                    </a:srgbClr>
                  </a:outerShdw>
                </a:effectLst>
                <a:latin typeface="Comic Sans MS" pitchFamily="66" charset="0"/>
                <a:ea typeface="+mn-ea"/>
              </a:endParaRPr>
            </a:p>
          </p:txBody>
        </p:sp>
        <p:sp>
          <p:nvSpPr>
            <p:cNvPr id="42" name="矩形 19"/>
            <p:cNvSpPr>
              <a:spLocks noChangeArrowheads="1"/>
            </p:cNvSpPr>
            <p:nvPr/>
          </p:nvSpPr>
          <p:spPr bwMode="auto">
            <a:xfrm>
              <a:off x="4489077" y="442516"/>
              <a:ext cx="4043363" cy="431800"/>
            </a:xfrm>
            <a:prstGeom prst="rect">
              <a:avLst/>
            </a:prstGeom>
            <a:noFill/>
            <a:ln w="9525">
              <a:noFill/>
              <a:miter lim="800000"/>
              <a:headEnd/>
              <a:tailEnd/>
            </a:ln>
          </p:spPr>
          <p:txBody>
            <a:bodyPr wrap="square">
              <a:spAutoFit/>
            </a:bodyPr>
            <a:lstStyle/>
            <a:p>
              <a:pPr eaLnBrk="0" hangingPunct="0"/>
              <a:r>
                <a:rPr lang="en-US" altLang="zh-CN" sz="2200" b="1" dirty="0">
                  <a:solidFill>
                    <a:srgbClr val="0070C0"/>
                  </a:solidFill>
                  <a:latin typeface="Helvetica" pitchFamily="34" charset="0"/>
                  <a:ea typeface="Helvetica Neue"/>
                  <a:cs typeface="Helvetica Neue"/>
                </a:rPr>
                <a:t>American s</a:t>
              </a:r>
              <a:r>
                <a:rPr lang="en-US" altLang="zh-CN" sz="2200" b="1" dirty="0" smtClean="0">
                  <a:solidFill>
                    <a:srgbClr val="0070C0"/>
                  </a:solidFill>
                  <a:latin typeface="Helvetica" pitchFamily="34" charset="0"/>
                  <a:ea typeface="Helvetica Neue"/>
                  <a:cs typeface="Helvetica Neue"/>
                </a:rPr>
                <a:t>ociety in 1960s</a:t>
              </a:r>
              <a:endParaRPr lang="en-US" altLang="zh-CN" sz="2200" b="1" dirty="0">
                <a:solidFill>
                  <a:srgbClr val="0070C0"/>
                </a:solidFill>
                <a:latin typeface="Helvetica" pitchFamily="34" charset="0"/>
                <a:ea typeface="Helvetica Neue"/>
                <a:cs typeface="Helvetica Neue"/>
              </a:endParaRPr>
            </a:p>
          </p:txBody>
        </p:sp>
      </p:grpSp>
      <p:pic>
        <p:nvPicPr>
          <p:cNvPr id="2050" name="Picture 2" descr="C:\Documents and Settings\Administrator\Local Settings\Temporary Internet Files\Content.IE5\QSJ3N5QH\go-next[1].png">
            <a:hlinkClick r:id="rId10" action="ppaction://hlinksldjump"/>
          </p:cNvPr>
          <p:cNvPicPr>
            <a:picLocks noChangeAspect="1" noChangeArrowheads="1"/>
          </p:cNvPicPr>
          <p:nvPr/>
        </p:nvPicPr>
        <p:blipFill>
          <a:blip r:embed="rId11" cstate="print"/>
          <a:srcRect/>
          <a:stretch>
            <a:fillRect/>
          </a:stretch>
        </p:blipFill>
        <p:spPr bwMode="auto">
          <a:xfrm>
            <a:off x="8237718" y="6114097"/>
            <a:ext cx="743903" cy="743903"/>
          </a:xfrm>
          <a:prstGeom prst="rect">
            <a:avLst/>
          </a:prstGeom>
          <a:noFill/>
        </p:spPr>
      </p:pic>
    </p:spTree>
    <p:extLst>
      <p:ext uri="{BB962C8B-B14F-4D97-AF65-F5344CB8AC3E}">
        <p14:creationId xmlns="" xmlns:p14="http://schemas.microsoft.com/office/powerpoint/2010/main" val="109158086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2" descr="H:\2015年修改\图片2.jpg"/>
          <p:cNvPicPr>
            <a:picLocks noChangeAspect="1" noChangeArrowheads="1"/>
          </p:cNvPicPr>
          <p:nvPr/>
        </p:nvPicPr>
        <p:blipFill>
          <a:blip r:embed="rId3" cstate="print"/>
          <a:srcRect/>
          <a:stretch>
            <a:fillRect/>
          </a:stretch>
        </p:blipFill>
        <p:spPr bwMode="auto">
          <a:xfrm>
            <a:off x="500034" y="2457222"/>
            <a:ext cx="7802563" cy="3638550"/>
          </a:xfrm>
          <a:prstGeom prst="rect">
            <a:avLst/>
          </a:prstGeom>
          <a:noFill/>
        </p:spPr>
      </p:pic>
      <p:sp>
        <p:nvSpPr>
          <p:cNvPr id="11" name="Rectangle 10"/>
          <p:cNvSpPr/>
          <p:nvPr/>
        </p:nvSpPr>
        <p:spPr>
          <a:xfrm>
            <a:off x="767290" y="1671404"/>
            <a:ext cx="7448048" cy="4000217"/>
          </a:xfrm>
          <a:prstGeom prst="rect">
            <a:avLst/>
          </a:prstGeom>
          <a:noFill/>
          <a:ln w="38100" cmpd="sng">
            <a:noFill/>
          </a:ln>
          <a:effectLst>
            <a:glow rad="139700">
              <a:schemeClr val="accent3">
                <a:satMod val="175000"/>
                <a:alpha val="40000"/>
              </a:schemeClr>
            </a:glow>
            <a:outerShdw blurRad="40000" dist="23000" dir="5400000" sx="0" sy="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anchor="ctr"/>
          <a:lstStyle/>
          <a:p>
            <a:pPr fontAlgn="auto">
              <a:lnSpc>
                <a:spcPct val="120000"/>
              </a:lnSpc>
              <a:spcBef>
                <a:spcPts val="0"/>
              </a:spcBef>
              <a:spcAft>
                <a:spcPts val="0"/>
              </a:spcAft>
              <a:defRPr/>
            </a:pPr>
            <a:endParaRPr lang="zh-CN" altLang="en-US" sz="1800" dirty="0"/>
          </a:p>
        </p:txBody>
      </p:sp>
      <p:sp>
        <p:nvSpPr>
          <p:cNvPr id="19" name="矩形 18"/>
          <p:cNvSpPr/>
          <p:nvPr/>
        </p:nvSpPr>
        <p:spPr>
          <a:xfrm>
            <a:off x="785786" y="1571612"/>
            <a:ext cx="7499068" cy="830997"/>
          </a:xfrm>
          <a:prstGeom prst="rect">
            <a:avLst/>
          </a:prstGeom>
        </p:spPr>
        <p:txBody>
          <a:bodyPr wrap="square">
            <a:spAutoFit/>
          </a:bodyPr>
          <a:lstStyle/>
          <a:p>
            <a:pPr marL="361950" indent="-361950" eaLnBrk="0" hangingPunct="0">
              <a:buAutoNum type="arabicPeriod"/>
              <a:defRPr/>
            </a:pPr>
            <a:r>
              <a:rPr lang="en-US" altLang="zh-CN" sz="2400" dirty="0" smtClean="0">
                <a:latin typeface="Helvetica"/>
                <a:ea typeface="楷体_GB2312" pitchFamily="49" charset="-122"/>
              </a:rPr>
              <a:t>What is the main feature of American society in 1960s?</a:t>
            </a:r>
            <a:endParaRPr lang="en-US" altLang="zh-CN" sz="2400" dirty="0">
              <a:latin typeface="Helvetica"/>
              <a:ea typeface="楷体_GB2312" pitchFamily="49" charset="-122"/>
            </a:endParaRPr>
          </a:p>
        </p:txBody>
      </p:sp>
      <p:sp>
        <p:nvSpPr>
          <p:cNvPr id="20" name="矩形 19"/>
          <p:cNvSpPr/>
          <p:nvPr/>
        </p:nvSpPr>
        <p:spPr>
          <a:xfrm>
            <a:off x="1380220" y="3071810"/>
            <a:ext cx="6192176" cy="2442976"/>
          </a:xfrm>
          <a:prstGeom prst="rect">
            <a:avLst/>
          </a:prstGeom>
        </p:spPr>
        <p:txBody>
          <a:bodyPr wrap="square">
            <a:spAutoFit/>
          </a:bodyPr>
          <a:lstStyle/>
          <a:p>
            <a:pPr marL="180975" indent="-180975">
              <a:lnSpc>
                <a:spcPct val="130000"/>
              </a:lnSpc>
              <a:buFont typeface="Arial" pitchFamily="34" charset="0"/>
              <a:buChar char="•"/>
            </a:pPr>
            <a:r>
              <a:rPr lang="en-US" altLang="zh-CN" sz="2400" dirty="0" smtClean="0">
                <a:latin typeface="Helvetica"/>
                <a:ea typeface="楷体_GB2312" pitchFamily="49" charset="-122"/>
              </a:rPr>
              <a:t> A period of profound societal change;</a:t>
            </a:r>
          </a:p>
          <a:p>
            <a:pPr marL="180975" indent="-180975">
              <a:lnSpc>
                <a:spcPct val="130000"/>
              </a:lnSpc>
              <a:buFont typeface="Arial" pitchFamily="34" charset="0"/>
              <a:buChar char="•"/>
            </a:pPr>
            <a:r>
              <a:rPr lang="en-US" altLang="zh-CN" sz="2400" dirty="0" smtClean="0">
                <a:latin typeface="Helvetica"/>
                <a:ea typeface="楷体_GB2312" pitchFamily="49" charset="-122"/>
              </a:rPr>
              <a:t> The urge to “find oneself”, the activism,      the quest for autonomy were characterized by changes toward sexual attitudes and practices, particularly among the young.</a:t>
            </a:r>
            <a:endParaRPr lang="zh-CN" altLang="en-US" sz="2400" dirty="0" smtClean="0">
              <a:latin typeface="Helvetica"/>
              <a:ea typeface="楷体_GB2312" pitchFamily="49" charset="-122"/>
            </a:endParaRPr>
          </a:p>
        </p:txBody>
      </p:sp>
      <p:pic>
        <p:nvPicPr>
          <p:cNvPr id="14" name="Picture 4">
            <a:hlinkClick r:id="rId4" action="ppaction://hlinksldjump"/>
          </p:cNvPr>
          <p:cNvPicPr>
            <a:picLocks noChangeAspect="1" noChangeArrowheads="1"/>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a:off x="8423134" y="6256320"/>
            <a:ext cx="435146" cy="45882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grpSp>
        <p:nvGrpSpPr>
          <p:cNvPr id="15" name="Group 42"/>
          <p:cNvGrpSpPr/>
          <p:nvPr/>
        </p:nvGrpSpPr>
        <p:grpSpPr>
          <a:xfrm>
            <a:off x="-7938" y="5274"/>
            <a:ext cx="8540378" cy="1187450"/>
            <a:chOff x="-7938" y="5274"/>
            <a:chExt cx="8540378" cy="1187450"/>
          </a:xfrm>
        </p:grpSpPr>
        <p:pic>
          <p:nvPicPr>
            <p:cNvPr id="21" name="Picture 3"/>
            <p:cNvPicPr>
              <a:picLocks noChangeAspect="1" noChangeArrowheads="1"/>
            </p:cNvPicPr>
            <p:nvPr/>
          </p:nvPicPr>
          <p:blipFill>
            <a:blip r:embed="rId6" cstate="print"/>
            <a:srcRect/>
            <a:stretch>
              <a:fillRect/>
            </a:stretch>
          </p:blipFill>
          <p:spPr bwMode="auto">
            <a:xfrm>
              <a:off x="-7938" y="5274"/>
              <a:ext cx="4645026" cy="1187450"/>
            </a:xfrm>
            <a:prstGeom prst="rect">
              <a:avLst/>
            </a:prstGeom>
            <a:noFill/>
            <a:ln w="9525">
              <a:noFill/>
              <a:miter lim="800000"/>
              <a:headEnd/>
              <a:tailEnd/>
            </a:ln>
          </p:spPr>
        </p:pic>
        <p:sp>
          <p:nvSpPr>
            <p:cNvPr id="22" name="TextBox 21"/>
            <p:cNvSpPr txBox="1"/>
            <p:nvPr/>
          </p:nvSpPr>
          <p:spPr>
            <a:xfrm>
              <a:off x="826635" y="302137"/>
              <a:ext cx="3481387" cy="400050"/>
            </a:xfrm>
            <a:prstGeom prst="rect">
              <a:avLst/>
            </a:prstGeom>
            <a:noFill/>
          </p:spPr>
          <p:txBody>
            <a:bodyPr>
              <a:spAutoFit/>
            </a:bodyPr>
            <a:lstStyle/>
            <a:p>
              <a:pPr fontAlgn="auto">
                <a:spcBef>
                  <a:spcPts val="0"/>
                </a:spcBef>
                <a:spcAft>
                  <a:spcPts val="0"/>
                </a:spcAft>
                <a:defRPr/>
              </a:pPr>
              <a:r>
                <a:rPr lang="en-US" altLang="zh-CN" sz="2000" b="1" dirty="0">
                  <a:solidFill>
                    <a:schemeClr val="bg1"/>
                  </a:solidFill>
                  <a:effectLst>
                    <a:outerShdw blurRad="38100" dist="38100" dir="2700000" algn="tl">
                      <a:srgbClr val="000000">
                        <a:alpha val="43137"/>
                      </a:srgbClr>
                    </a:outerShdw>
                  </a:effectLst>
                  <a:latin typeface="Comic Sans MS" pitchFamily="66" charset="0"/>
                  <a:ea typeface="+mn-ea"/>
                </a:rPr>
                <a:t>Cultural </a:t>
              </a:r>
              <a:r>
                <a:rPr lang="en-US" altLang="zh-CN" sz="2000" b="1" dirty="0" smtClean="0">
                  <a:solidFill>
                    <a:schemeClr val="bg1"/>
                  </a:solidFill>
                  <a:effectLst>
                    <a:outerShdw blurRad="38100" dist="38100" dir="2700000" algn="tl">
                      <a:srgbClr val="000000">
                        <a:alpha val="43137"/>
                      </a:srgbClr>
                    </a:outerShdw>
                  </a:effectLst>
                  <a:latin typeface="Comic Sans MS" pitchFamily="66" charset="0"/>
                  <a:ea typeface="+mn-ea"/>
                </a:rPr>
                <a:t>background</a:t>
              </a:r>
              <a:endParaRPr lang="en-US" altLang="zh-CN" sz="2000" b="1" dirty="0">
                <a:solidFill>
                  <a:schemeClr val="bg1"/>
                </a:solidFill>
                <a:effectLst>
                  <a:outerShdw blurRad="38100" dist="38100" dir="2700000" algn="tl">
                    <a:srgbClr val="000000">
                      <a:alpha val="43137"/>
                    </a:srgbClr>
                  </a:outerShdw>
                </a:effectLst>
                <a:latin typeface="Comic Sans MS" pitchFamily="66" charset="0"/>
                <a:ea typeface="+mn-ea"/>
              </a:endParaRPr>
            </a:p>
          </p:txBody>
        </p:sp>
        <p:sp>
          <p:nvSpPr>
            <p:cNvPr id="23" name="矩形 19"/>
            <p:cNvSpPr>
              <a:spLocks noChangeArrowheads="1"/>
            </p:cNvSpPr>
            <p:nvPr/>
          </p:nvSpPr>
          <p:spPr bwMode="auto">
            <a:xfrm>
              <a:off x="4489077" y="442516"/>
              <a:ext cx="4043363" cy="431800"/>
            </a:xfrm>
            <a:prstGeom prst="rect">
              <a:avLst/>
            </a:prstGeom>
            <a:noFill/>
            <a:ln w="9525">
              <a:noFill/>
              <a:miter lim="800000"/>
              <a:headEnd/>
              <a:tailEnd/>
            </a:ln>
          </p:spPr>
          <p:txBody>
            <a:bodyPr wrap="square">
              <a:spAutoFit/>
            </a:bodyPr>
            <a:lstStyle/>
            <a:p>
              <a:pPr eaLnBrk="0" hangingPunct="0"/>
              <a:r>
                <a:rPr lang="en-US" altLang="zh-CN" sz="2200" b="1" dirty="0">
                  <a:solidFill>
                    <a:srgbClr val="0070C0"/>
                  </a:solidFill>
                  <a:latin typeface="Helvetica" pitchFamily="34" charset="0"/>
                  <a:ea typeface="Helvetica Neue"/>
                  <a:cs typeface="Helvetica Neue"/>
                </a:rPr>
                <a:t>American s</a:t>
              </a:r>
              <a:r>
                <a:rPr lang="en-US" altLang="zh-CN" sz="2200" b="1" dirty="0" smtClean="0">
                  <a:solidFill>
                    <a:srgbClr val="0070C0"/>
                  </a:solidFill>
                  <a:latin typeface="Helvetica" pitchFamily="34" charset="0"/>
                  <a:ea typeface="Helvetica Neue"/>
                  <a:cs typeface="Helvetica Neue"/>
                </a:rPr>
                <a:t>ociety in 1960s</a:t>
              </a:r>
              <a:endParaRPr lang="en-US" altLang="zh-CN" sz="2200" b="1" dirty="0">
                <a:solidFill>
                  <a:srgbClr val="0070C0"/>
                </a:solidFill>
                <a:latin typeface="Helvetica" pitchFamily="34" charset="0"/>
                <a:ea typeface="Helvetica Neue"/>
                <a:cs typeface="Helvetica Neue"/>
              </a:endParaRPr>
            </a:p>
          </p:txBody>
        </p:sp>
      </p:grpSp>
      <p:pic>
        <p:nvPicPr>
          <p:cNvPr id="12" name="Picture 2" descr="E:\2014素材\5009\4.png"/>
          <p:cNvPicPr>
            <a:picLocks noChangeAspect="1" noChangeArrowheads="1"/>
          </p:cNvPicPr>
          <p:nvPr/>
        </p:nvPicPr>
        <p:blipFill>
          <a:blip r:embed="rId7" cstate="print">
            <a:extLst>
              <a:ext uri="{28A0092B-C50C-407E-A947-70E740481C1C}">
                <a14:useLocalDpi xmlns="" xmlns:a14="http://schemas.microsoft.com/office/drawing/2010/main" val="0"/>
              </a:ext>
            </a:extLst>
          </a:blip>
          <a:srcRect/>
          <a:stretch>
            <a:fillRect/>
          </a:stretch>
        </p:blipFill>
        <p:spPr bwMode="auto">
          <a:xfrm rot="21314488" flipH="1">
            <a:off x="7534299" y="4631444"/>
            <a:ext cx="1219200" cy="1219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 xmlns:p14="http://schemas.microsoft.com/office/powerpoint/2010/main" val="1091580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diamond(in)">
                                      <p:cBhvr>
                                        <p:cTn id="7"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0" y="0"/>
            <a:ext cx="9144000" cy="6453336"/>
            <a:chOff x="0" y="0"/>
            <a:chExt cx="9144000" cy="6453336"/>
          </a:xfrm>
        </p:grpSpPr>
        <p:sp>
          <p:nvSpPr>
            <p:cNvPr id="29" name="Rectangle 6"/>
            <p:cNvSpPr>
              <a:spLocks noChangeArrowheads="1"/>
            </p:cNvSpPr>
            <p:nvPr/>
          </p:nvSpPr>
          <p:spPr bwMode="auto">
            <a:xfrm>
              <a:off x="785786" y="2075364"/>
              <a:ext cx="5186925" cy="1569660"/>
            </a:xfrm>
            <a:prstGeom prst="rect">
              <a:avLst/>
            </a:prstGeom>
            <a:noFill/>
            <a:ln w="9525">
              <a:noFill/>
              <a:miter lim="800000"/>
              <a:headEnd/>
              <a:tailEnd/>
            </a:ln>
          </p:spPr>
          <p:txBody>
            <a:bodyPr wrap="square">
              <a:spAutoFit/>
            </a:bodyPr>
            <a:lstStyle/>
            <a:p>
              <a:pPr eaLnBrk="0" fontAlgn="auto" hangingPunct="0">
                <a:spcBef>
                  <a:spcPts val="0"/>
                </a:spcBef>
                <a:spcAft>
                  <a:spcPts val="0"/>
                </a:spcAft>
                <a:defRPr/>
              </a:pPr>
              <a:r>
                <a:rPr lang="en-US" altLang="zh-CN" sz="2400" dirty="0" smtClean="0">
                  <a:solidFill>
                    <a:srgbClr val="000000"/>
                  </a:solidFill>
                  <a:latin typeface="Helvetica"/>
                </a:rPr>
                <a:t>Love doesn’t just sit there, like a stone; it has to be made, like bread, remade all the time, made new.</a:t>
              </a:r>
            </a:p>
            <a:p>
              <a:r>
                <a:rPr lang="en-US" altLang="zh-CN" sz="2400" i="1" dirty="0" smtClean="0"/>
                <a:t>                                </a:t>
              </a:r>
              <a:r>
                <a:rPr lang="en-US" altLang="zh-CN" sz="2400" i="1" dirty="0" smtClean="0">
                  <a:latin typeface="Helvetica" pitchFamily="34" charset="0"/>
                </a:rPr>
                <a:t>— Ursula K. Le </a:t>
              </a:r>
              <a:r>
                <a:rPr lang="en-US" altLang="zh-CN" sz="2400" i="1" dirty="0" err="1" smtClean="0">
                  <a:latin typeface="Helvetica" pitchFamily="34" charset="0"/>
                </a:rPr>
                <a:t>Guin</a:t>
              </a:r>
              <a:endParaRPr lang="en-US" sz="2400" dirty="0">
                <a:solidFill>
                  <a:srgbClr val="000000"/>
                </a:solidFill>
                <a:latin typeface="Helvetica" pitchFamily="34" charset="0"/>
              </a:endParaRPr>
            </a:p>
          </p:txBody>
        </p:sp>
        <p:sp>
          <p:nvSpPr>
            <p:cNvPr id="2" name="Rectangle 10"/>
            <p:cNvSpPr>
              <a:spLocks noChangeArrowheads="1"/>
            </p:cNvSpPr>
            <p:nvPr/>
          </p:nvSpPr>
          <p:spPr bwMode="auto">
            <a:xfrm>
              <a:off x="785786" y="4082296"/>
              <a:ext cx="5186925" cy="1938992"/>
            </a:xfrm>
            <a:prstGeom prst="rect">
              <a:avLst/>
            </a:prstGeom>
            <a:noFill/>
            <a:ln w="9525">
              <a:noFill/>
              <a:miter lim="800000"/>
              <a:headEnd/>
              <a:tailEnd/>
            </a:ln>
          </p:spPr>
          <p:txBody>
            <a:bodyPr wrap="square">
              <a:spAutoFit/>
            </a:bodyPr>
            <a:lstStyle/>
            <a:p>
              <a:pPr eaLnBrk="0" fontAlgn="auto" hangingPunct="0">
                <a:spcBef>
                  <a:spcPts val="0"/>
                </a:spcBef>
                <a:spcAft>
                  <a:spcPts val="0"/>
                </a:spcAft>
                <a:defRPr/>
              </a:pPr>
              <a:r>
                <a:rPr lang="en-US" altLang="zh-CN" sz="2400" dirty="0" smtClean="0">
                  <a:solidFill>
                    <a:srgbClr val="000000"/>
                  </a:solidFill>
                  <a:latin typeface="Helvetica"/>
                </a:rPr>
                <a:t>The greatest happiness of life is the conviction that we are loved – </a:t>
              </a:r>
              <a:r>
                <a:rPr lang="en-US" altLang="zh-CN" sz="2400" dirty="0" err="1" smtClean="0">
                  <a:solidFill>
                    <a:srgbClr val="000000"/>
                  </a:solidFill>
                  <a:latin typeface="Helvetica"/>
                </a:rPr>
                <a:t>loved</a:t>
              </a:r>
              <a:r>
                <a:rPr lang="en-US" altLang="zh-CN" sz="2400" dirty="0" smtClean="0">
                  <a:solidFill>
                    <a:srgbClr val="000000"/>
                  </a:solidFill>
                  <a:latin typeface="Helvetica"/>
                </a:rPr>
                <a:t> for ourselves, or rather, loved in spite of ourselves.</a:t>
              </a:r>
              <a:endParaRPr lang="en-US" altLang="zh-CN" sz="2400" dirty="0">
                <a:solidFill>
                  <a:srgbClr val="000000"/>
                </a:solidFill>
                <a:latin typeface="Helvetica"/>
              </a:endParaRPr>
            </a:p>
            <a:p>
              <a:pPr algn="r" eaLnBrk="0" fontAlgn="auto" hangingPunct="0">
                <a:spcBef>
                  <a:spcPts val="0"/>
                </a:spcBef>
                <a:spcAft>
                  <a:spcPts val="0"/>
                </a:spcAft>
                <a:defRPr/>
              </a:pPr>
              <a:r>
                <a:rPr lang="en-US" altLang="zh-CN" sz="2400" i="1" dirty="0">
                  <a:latin typeface="Helvetica" pitchFamily="34" charset="0"/>
                </a:rPr>
                <a:t>           </a:t>
              </a:r>
              <a:r>
                <a:rPr lang="en-US" altLang="zh-CN" sz="2400" i="1" dirty="0" smtClean="0">
                  <a:latin typeface="Helvetica" pitchFamily="34" charset="0"/>
                </a:rPr>
                <a:t>— Victor Hugo</a:t>
              </a:r>
              <a:endParaRPr lang="en-US" altLang="zh-CN" sz="2400" i="1" dirty="0">
                <a:latin typeface="Helvetica" pitchFamily="34" charset="0"/>
              </a:endParaRPr>
            </a:p>
          </p:txBody>
        </p:sp>
        <p:pic>
          <p:nvPicPr>
            <p:cNvPr id="10" name="Picture 2" descr="C:\Documents and Settings\Administrator\桌面\pictures\John Dewey.jpg"/>
            <p:cNvPicPr>
              <a:picLocks noChangeAspect="1" noChangeArrowheads="1"/>
            </p:cNvPicPr>
            <p:nvPr/>
          </p:nvPicPr>
          <p:blipFill>
            <a:blip r:embed="rId3" cstate="print"/>
            <a:stretch>
              <a:fillRect/>
            </a:stretch>
          </p:blipFill>
          <p:spPr bwMode="auto">
            <a:xfrm>
              <a:off x="6588224" y="1916832"/>
              <a:ext cx="1826214" cy="2172425"/>
            </a:xfrm>
            <a:prstGeom prst="ellipse">
              <a:avLst/>
            </a:prstGeom>
            <a:ln>
              <a:noFill/>
            </a:ln>
            <a:effectLst>
              <a:softEdge rad="112500"/>
            </a:effectLst>
          </p:spPr>
        </p:pic>
        <p:pic>
          <p:nvPicPr>
            <p:cNvPr id="11" name="Picture 4" descr="C:\Documents and Settings\Administrator\桌面\pictures\Albert Einstein 2.jpg"/>
            <p:cNvPicPr>
              <a:picLocks noChangeAspect="1" noChangeArrowheads="1"/>
            </p:cNvPicPr>
            <p:nvPr/>
          </p:nvPicPr>
          <p:blipFill>
            <a:blip r:embed="rId4" cstate="print"/>
            <a:stretch>
              <a:fillRect/>
            </a:stretch>
          </p:blipFill>
          <p:spPr bwMode="auto">
            <a:xfrm>
              <a:off x="6516216" y="4089257"/>
              <a:ext cx="1970066" cy="2364079"/>
            </a:xfrm>
            <a:prstGeom prst="ellipse">
              <a:avLst/>
            </a:prstGeom>
            <a:ln>
              <a:noFill/>
            </a:ln>
            <a:effectLst>
              <a:softEdge rad="112500"/>
            </a:effectLst>
          </p:spPr>
        </p:pic>
        <p:sp>
          <p:nvSpPr>
            <p:cNvPr id="12" name="Rectangle 27"/>
            <p:cNvSpPr/>
            <p:nvPr/>
          </p:nvSpPr>
          <p:spPr>
            <a:xfrm>
              <a:off x="0" y="0"/>
              <a:ext cx="9144000" cy="990598"/>
            </a:xfrm>
            <a:prstGeom prst="rect">
              <a:avLst/>
            </a:prstGeom>
            <a:gradFill flip="none" rotWithShape="1">
              <a:gsLst>
                <a:gs pos="0">
                  <a:schemeClr val="bg1">
                    <a:lumMod val="75000"/>
                  </a:schemeClr>
                </a:gs>
                <a:gs pos="100000">
                  <a:srgbClr val="FFFFFF"/>
                </a:gs>
              </a:gsLst>
              <a:lin ang="16200000" scaled="0"/>
              <a:tileRect/>
            </a:gradFill>
            <a:effectLst>
              <a:glow>
                <a:schemeClr val="tx1">
                  <a:lumMod val="50000"/>
                  <a:lumOff val="50000"/>
                </a:schemeClr>
              </a:glow>
              <a:outerShdw dist="23000" dir="5400000" sx="0" sy="0" rotWithShape="0">
                <a:srgbClr val="000000"/>
              </a:outerShdw>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dirty="0"/>
            </a:p>
          </p:txBody>
        </p:sp>
        <p:pic>
          <p:nvPicPr>
            <p:cNvPr id="13" name="图片 4" descr="新视野大学ppt首页标题字-02.png"/>
            <p:cNvPicPr>
              <a:picLocks noChangeAspect="1"/>
            </p:cNvPicPr>
            <p:nvPr/>
          </p:nvPicPr>
          <p:blipFill>
            <a:blip r:embed="rId5" cstate="print"/>
            <a:srcRect/>
            <a:stretch>
              <a:fillRect/>
            </a:stretch>
          </p:blipFill>
          <p:spPr bwMode="auto">
            <a:xfrm>
              <a:off x="0" y="34925"/>
              <a:ext cx="9144000" cy="1587500"/>
            </a:xfrm>
            <a:prstGeom prst="rect">
              <a:avLst/>
            </a:prstGeom>
            <a:noFill/>
            <a:ln w="9525">
              <a:noFill/>
              <a:miter lim="800000"/>
              <a:headEnd/>
              <a:tailEnd/>
            </a:ln>
          </p:spPr>
        </p:pic>
        <p:sp>
          <p:nvSpPr>
            <p:cNvPr id="14" name="Rectangle 10"/>
            <p:cNvSpPr/>
            <p:nvPr/>
          </p:nvSpPr>
          <p:spPr>
            <a:xfrm>
              <a:off x="0" y="990600"/>
              <a:ext cx="9144000" cy="539750"/>
            </a:xfrm>
            <a:prstGeom prst="rect">
              <a:avLst/>
            </a:prstGeom>
            <a:solidFill>
              <a:srgbClr val="99CC00">
                <a:alpha val="84706"/>
              </a:srgb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solidFill>
                  <a:schemeClr val="bg2">
                    <a:lumMod val="50000"/>
                  </a:schemeClr>
                </a:solidFill>
              </a:endParaRPr>
            </a:p>
          </p:txBody>
        </p:sp>
        <p:sp>
          <p:nvSpPr>
            <p:cNvPr id="15" name="Rectangle 5"/>
            <p:cNvSpPr/>
            <p:nvPr/>
          </p:nvSpPr>
          <p:spPr>
            <a:xfrm>
              <a:off x="4932363" y="128588"/>
              <a:ext cx="1371600" cy="708025"/>
            </a:xfrm>
            <a:prstGeom prst="rect">
              <a:avLst/>
            </a:prstGeom>
          </p:spPr>
          <p:txBody>
            <a:bodyPr>
              <a:spAutoFit/>
            </a:bodyPr>
            <a:lstStyle/>
            <a:p>
              <a:pPr>
                <a:defRPr/>
              </a:pPr>
              <a:r>
                <a:rPr lang="en-US" altLang="zh-CN" sz="4000" b="1" i="1" dirty="0" smtClean="0">
                  <a:solidFill>
                    <a:srgbClr val="0B856D"/>
                  </a:solidFill>
                  <a:effectLst>
                    <a:outerShdw blurRad="38100" dist="38100" dir="2700000" algn="tl">
                      <a:srgbClr val="C0C0C0"/>
                    </a:outerShdw>
                  </a:effectLst>
                  <a:latin typeface="方正大黑简体"/>
                  <a:ea typeface="方正大黑简体"/>
                  <a:cs typeface="方正大黑简体"/>
                </a:rPr>
                <a:t>2</a:t>
              </a:r>
              <a:endParaRPr lang="en-US" altLang="zh-CN" sz="4000" b="1" i="1" dirty="0">
                <a:solidFill>
                  <a:srgbClr val="0B856D"/>
                </a:solidFill>
                <a:effectLst>
                  <a:outerShdw blurRad="38100" dist="38100" dir="2700000" algn="tl">
                    <a:srgbClr val="C0C0C0"/>
                  </a:outerShdw>
                </a:effectLst>
                <a:latin typeface="方正大黑简体"/>
                <a:ea typeface="方正大黑简体"/>
                <a:cs typeface="方正大黑简体"/>
              </a:endParaRPr>
            </a:p>
          </p:txBody>
        </p:sp>
        <p:sp>
          <p:nvSpPr>
            <p:cNvPr id="16" name="TextBox 7"/>
            <p:cNvSpPr txBox="1">
              <a:spLocks noChangeArrowheads="1"/>
            </p:cNvSpPr>
            <p:nvPr/>
          </p:nvSpPr>
          <p:spPr bwMode="auto">
            <a:xfrm>
              <a:off x="762000" y="914400"/>
              <a:ext cx="762000" cy="708025"/>
            </a:xfrm>
            <a:prstGeom prst="rect">
              <a:avLst/>
            </a:prstGeom>
            <a:noFill/>
            <a:ln w="9525">
              <a:noFill/>
              <a:miter lim="800000"/>
              <a:headEnd/>
              <a:tailEnd/>
            </a:ln>
          </p:spPr>
          <p:txBody>
            <a:bodyPr>
              <a:spAutoFit/>
            </a:bodyPr>
            <a:lstStyle/>
            <a:p>
              <a:r>
                <a:rPr lang="en-US" altLang="zh-CN" sz="4000" b="1" i="1" dirty="0" smtClean="0">
                  <a:latin typeface="Helvetica"/>
                  <a:ea typeface="Arial Unicode MS"/>
                  <a:cs typeface="Helvetica Neue"/>
                </a:rPr>
                <a:t>4</a:t>
              </a:r>
              <a:endParaRPr lang="en-US" altLang="zh-CN" sz="4000" dirty="0">
                <a:latin typeface="Helvetica"/>
                <a:ea typeface="Arial Unicode MS"/>
                <a:cs typeface="Helvetica Neue"/>
              </a:endParaRPr>
            </a:p>
          </p:txBody>
        </p:sp>
        <p:sp>
          <p:nvSpPr>
            <p:cNvPr id="17" name="TextBox 14"/>
            <p:cNvSpPr txBox="1">
              <a:spLocks noChangeArrowheads="1"/>
            </p:cNvSpPr>
            <p:nvPr/>
          </p:nvSpPr>
          <p:spPr bwMode="auto">
            <a:xfrm>
              <a:off x="238125" y="1200150"/>
              <a:ext cx="661988" cy="338138"/>
            </a:xfrm>
            <a:prstGeom prst="rect">
              <a:avLst/>
            </a:prstGeom>
            <a:noFill/>
            <a:ln w="9525">
              <a:noFill/>
              <a:miter lim="800000"/>
              <a:headEnd/>
              <a:tailEnd/>
            </a:ln>
          </p:spPr>
          <p:txBody>
            <a:bodyPr wrap="none">
              <a:spAutoFit/>
            </a:bodyPr>
            <a:lstStyle/>
            <a:p>
              <a:r>
                <a:rPr lang="en-US" altLang="zh-CN" sz="1600" b="1" i="1">
                  <a:latin typeface="Helvetica"/>
                  <a:ea typeface="Helvetica Neue"/>
                  <a:cs typeface="Helvetica Neue"/>
                </a:rPr>
                <a:t>UNIT</a:t>
              </a:r>
            </a:p>
          </p:txBody>
        </p:sp>
        <p:sp>
          <p:nvSpPr>
            <p:cNvPr id="18" name="Isosceles Triangle 15"/>
            <p:cNvSpPr/>
            <p:nvPr/>
          </p:nvSpPr>
          <p:spPr>
            <a:xfrm flipV="1">
              <a:off x="1219200" y="1295400"/>
              <a:ext cx="192088" cy="115888"/>
            </a:xfrm>
            <a:prstGeom prst="triangle">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dirty="0"/>
            </a:p>
          </p:txBody>
        </p:sp>
      </p:grpSp>
    </p:spTree>
    <p:extLst>
      <p:ext uri="{BB962C8B-B14F-4D97-AF65-F5344CB8AC3E}">
        <p14:creationId xmlns="" xmlns:p14="http://schemas.microsoft.com/office/powerpoint/2010/main" val="264467250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 descr="H:\2015年修改\图片2.jpg"/>
          <p:cNvPicPr>
            <a:picLocks noChangeAspect="1" noChangeArrowheads="1"/>
          </p:cNvPicPr>
          <p:nvPr/>
        </p:nvPicPr>
        <p:blipFill>
          <a:blip r:embed="rId3" cstate="print"/>
          <a:srcRect/>
          <a:stretch>
            <a:fillRect/>
          </a:stretch>
        </p:blipFill>
        <p:spPr bwMode="auto">
          <a:xfrm>
            <a:off x="500034" y="2420888"/>
            <a:ext cx="7802563" cy="3638550"/>
          </a:xfrm>
          <a:prstGeom prst="rect">
            <a:avLst/>
          </a:prstGeom>
          <a:noFill/>
        </p:spPr>
      </p:pic>
      <p:sp>
        <p:nvSpPr>
          <p:cNvPr id="162818" name="TextBox 19"/>
          <p:cNvSpPr txBox="1">
            <a:spLocks noChangeArrowheads="1"/>
          </p:cNvSpPr>
          <p:nvPr/>
        </p:nvSpPr>
        <p:spPr bwMode="auto">
          <a:xfrm>
            <a:off x="1258888" y="1454150"/>
            <a:ext cx="1800225" cy="400050"/>
          </a:xfrm>
          <a:prstGeom prst="rect">
            <a:avLst/>
          </a:prstGeom>
          <a:noFill/>
          <a:ln w="9525">
            <a:noFill/>
            <a:miter lim="800000"/>
            <a:headEnd/>
            <a:tailEnd/>
          </a:ln>
        </p:spPr>
        <p:txBody>
          <a:bodyPr>
            <a:spAutoFit/>
          </a:bodyPr>
          <a:lstStyle/>
          <a:p>
            <a:endParaRPr lang="zh-CN" altLang="en-US" sz="2000" b="1" dirty="0">
              <a:latin typeface="Helvetica"/>
              <a:ea typeface="Helvetica Neue"/>
              <a:cs typeface="Helvetica Neue"/>
            </a:endParaRPr>
          </a:p>
        </p:txBody>
      </p:sp>
      <p:sp>
        <p:nvSpPr>
          <p:cNvPr id="11" name="Rectangle 10"/>
          <p:cNvSpPr/>
          <p:nvPr/>
        </p:nvSpPr>
        <p:spPr>
          <a:xfrm>
            <a:off x="767290" y="1928802"/>
            <a:ext cx="7448048" cy="4000217"/>
          </a:xfrm>
          <a:prstGeom prst="rect">
            <a:avLst/>
          </a:prstGeom>
          <a:noFill/>
          <a:ln w="38100" cmpd="sng">
            <a:noFill/>
          </a:ln>
          <a:effectLst>
            <a:glow rad="139700">
              <a:schemeClr val="accent3">
                <a:satMod val="175000"/>
                <a:alpha val="40000"/>
              </a:schemeClr>
            </a:glow>
            <a:outerShdw blurRad="40000" dist="23000" dir="5400000" sx="0" sy="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anchor="ctr"/>
          <a:lstStyle/>
          <a:p>
            <a:pPr fontAlgn="auto">
              <a:lnSpc>
                <a:spcPct val="120000"/>
              </a:lnSpc>
              <a:spcBef>
                <a:spcPts val="0"/>
              </a:spcBef>
              <a:spcAft>
                <a:spcPts val="0"/>
              </a:spcAft>
              <a:defRPr/>
            </a:pPr>
            <a:endParaRPr lang="zh-CN" altLang="en-US" sz="1800" dirty="0"/>
          </a:p>
        </p:txBody>
      </p:sp>
      <p:sp>
        <p:nvSpPr>
          <p:cNvPr id="19" name="矩形 18"/>
          <p:cNvSpPr/>
          <p:nvPr/>
        </p:nvSpPr>
        <p:spPr>
          <a:xfrm>
            <a:off x="857224" y="1571612"/>
            <a:ext cx="9001188" cy="461665"/>
          </a:xfrm>
          <a:prstGeom prst="rect">
            <a:avLst/>
          </a:prstGeom>
        </p:spPr>
        <p:txBody>
          <a:bodyPr wrap="square">
            <a:spAutoFit/>
          </a:bodyPr>
          <a:lstStyle/>
          <a:p>
            <a:r>
              <a:rPr lang="en-US" altLang="zh-CN" sz="2400" dirty="0">
                <a:latin typeface="Helvetica"/>
                <a:ea typeface="楷体_GB2312" pitchFamily="49" charset="-122"/>
              </a:rPr>
              <a:t>2</a:t>
            </a:r>
            <a:r>
              <a:rPr lang="en-US" altLang="zh-CN" sz="2400" dirty="0" smtClean="0">
                <a:latin typeface="Helvetica"/>
                <a:ea typeface="楷体_GB2312" pitchFamily="49" charset="-122"/>
              </a:rPr>
              <a:t>. What is “sexual revolution”?</a:t>
            </a:r>
            <a:endParaRPr lang="en-US" altLang="zh-CN" sz="2400" dirty="0">
              <a:latin typeface="Helvetica"/>
              <a:ea typeface="楷体_GB2312" pitchFamily="49" charset="-122"/>
            </a:endParaRPr>
          </a:p>
        </p:txBody>
      </p:sp>
      <p:sp>
        <p:nvSpPr>
          <p:cNvPr id="20" name="矩形 19"/>
          <p:cNvSpPr/>
          <p:nvPr/>
        </p:nvSpPr>
        <p:spPr>
          <a:xfrm>
            <a:off x="1071538" y="3000372"/>
            <a:ext cx="7072362" cy="2973122"/>
          </a:xfrm>
          <a:prstGeom prst="rect">
            <a:avLst/>
          </a:prstGeom>
        </p:spPr>
        <p:txBody>
          <a:bodyPr wrap="square">
            <a:spAutoFit/>
          </a:bodyPr>
          <a:lstStyle/>
          <a:p>
            <a:pPr marL="180975" indent="-180975">
              <a:lnSpc>
                <a:spcPct val="130000"/>
              </a:lnSpc>
              <a:buFont typeface="Arial" pitchFamily="34" charset="0"/>
              <a:buChar char="•"/>
            </a:pPr>
            <a:r>
              <a:rPr lang="en-US" altLang="zh-CN" sz="2400" dirty="0" smtClean="0">
                <a:latin typeface="Helvetica"/>
                <a:ea typeface="楷体_GB2312" pitchFamily="49" charset="-122"/>
              </a:rPr>
              <a:t> The changes to sexual attitudes and behavior during the 1960s are often referred to as the “sexual revolution”;</a:t>
            </a:r>
          </a:p>
          <a:p>
            <a:pPr marL="180975" indent="-180975">
              <a:lnSpc>
                <a:spcPct val="130000"/>
              </a:lnSpc>
              <a:buFont typeface="Arial" pitchFamily="34" charset="0"/>
              <a:buChar char="•"/>
            </a:pPr>
            <a:r>
              <a:rPr lang="en-US" altLang="zh-CN" sz="2400" dirty="0" smtClean="0">
                <a:latin typeface="Helvetica"/>
                <a:ea typeface="楷体_GB2312" pitchFamily="49" charset="-122"/>
              </a:rPr>
              <a:t> The sexual revolution was often seen to have been centered on the university campus, among students. </a:t>
            </a:r>
            <a:endParaRPr lang="en-US" altLang="zh-CN" sz="2400" dirty="0">
              <a:latin typeface="Helvetica"/>
              <a:ea typeface="楷体_GB2312" pitchFamily="49" charset="-122"/>
            </a:endParaRPr>
          </a:p>
        </p:txBody>
      </p:sp>
      <p:pic>
        <p:nvPicPr>
          <p:cNvPr id="14" name="Picture 2" descr="E:\2014素材\5009\4.png"/>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rot="21314488" flipH="1">
            <a:off x="7534299" y="4631444"/>
            <a:ext cx="1219200" cy="1219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7" name="Picture 4">
            <a:hlinkClick r:id="rId5" action="ppaction://hlinksldjump"/>
          </p:cNvPr>
          <p:cNvPicPr>
            <a:picLocks noChangeAspect="1" noChangeArrowheads="1"/>
          </p:cNvPicPr>
          <p:nvPr/>
        </p:nvPicPr>
        <p:blipFill>
          <a:blip r:embed="rId6" cstate="print">
            <a:extLst>
              <a:ext uri="{28A0092B-C50C-407E-A947-70E740481C1C}">
                <a14:useLocalDpi xmlns="" xmlns:a14="http://schemas.microsoft.com/office/drawing/2010/main" val="0"/>
              </a:ext>
            </a:extLst>
          </a:blip>
          <a:srcRect/>
          <a:stretch>
            <a:fillRect/>
          </a:stretch>
        </p:blipFill>
        <p:spPr bwMode="auto">
          <a:xfrm>
            <a:off x="8423134" y="6256320"/>
            <a:ext cx="435146" cy="45882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grpSp>
        <p:nvGrpSpPr>
          <p:cNvPr id="15" name="Group 42"/>
          <p:cNvGrpSpPr/>
          <p:nvPr/>
        </p:nvGrpSpPr>
        <p:grpSpPr>
          <a:xfrm>
            <a:off x="-7938" y="5274"/>
            <a:ext cx="8540378" cy="1187450"/>
            <a:chOff x="-7938" y="5274"/>
            <a:chExt cx="8540378" cy="1187450"/>
          </a:xfrm>
        </p:grpSpPr>
        <p:pic>
          <p:nvPicPr>
            <p:cNvPr id="18" name="Picture 3"/>
            <p:cNvPicPr>
              <a:picLocks noChangeAspect="1" noChangeArrowheads="1"/>
            </p:cNvPicPr>
            <p:nvPr/>
          </p:nvPicPr>
          <p:blipFill>
            <a:blip r:embed="rId7" cstate="print"/>
            <a:srcRect/>
            <a:stretch>
              <a:fillRect/>
            </a:stretch>
          </p:blipFill>
          <p:spPr bwMode="auto">
            <a:xfrm>
              <a:off x="-7938" y="5274"/>
              <a:ext cx="4645026" cy="1187450"/>
            </a:xfrm>
            <a:prstGeom prst="rect">
              <a:avLst/>
            </a:prstGeom>
            <a:noFill/>
            <a:ln w="9525">
              <a:noFill/>
              <a:miter lim="800000"/>
              <a:headEnd/>
              <a:tailEnd/>
            </a:ln>
          </p:spPr>
        </p:pic>
        <p:sp>
          <p:nvSpPr>
            <p:cNvPr id="22" name="TextBox 21"/>
            <p:cNvSpPr txBox="1"/>
            <p:nvPr/>
          </p:nvSpPr>
          <p:spPr>
            <a:xfrm>
              <a:off x="826635" y="302137"/>
              <a:ext cx="3481387" cy="400050"/>
            </a:xfrm>
            <a:prstGeom prst="rect">
              <a:avLst/>
            </a:prstGeom>
            <a:noFill/>
          </p:spPr>
          <p:txBody>
            <a:bodyPr>
              <a:spAutoFit/>
            </a:bodyPr>
            <a:lstStyle/>
            <a:p>
              <a:pPr fontAlgn="auto">
                <a:spcBef>
                  <a:spcPts val="0"/>
                </a:spcBef>
                <a:spcAft>
                  <a:spcPts val="0"/>
                </a:spcAft>
                <a:defRPr/>
              </a:pPr>
              <a:r>
                <a:rPr lang="en-US" altLang="zh-CN" sz="2000" b="1" dirty="0">
                  <a:solidFill>
                    <a:schemeClr val="bg1"/>
                  </a:solidFill>
                  <a:effectLst>
                    <a:outerShdw blurRad="38100" dist="38100" dir="2700000" algn="tl">
                      <a:srgbClr val="000000">
                        <a:alpha val="43137"/>
                      </a:srgbClr>
                    </a:outerShdw>
                  </a:effectLst>
                  <a:latin typeface="Comic Sans MS" pitchFamily="66" charset="0"/>
                  <a:ea typeface="+mn-ea"/>
                </a:rPr>
                <a:t>Cultural </a:t>
              </a:r>
              <a:r>
                <a:rPr lang="en-US" altLang="zh-CN" sz="2000" b="1" dirty="0" smtClean="0">
                  <a:solidFill>
                    <a:schemeClr val="bg1"/>
                  </a:solidFill>
                  <a:effectLst>
                    <a:outerShdw blurRad="38100" dist="38100" dir="2700000" algn="tl">
                      <a:srgbClr val="000000">
                        <a:alpha val="43137"/>
                      </a:srgbClr>
                    </a:outerShdw>
                  </a:effectLst>
                  <a:latin typeface="Comic Sans MS" pitchFamily="66" charset="0"/>
                  <a:ea typeface="+mn-ea"/>
                </a:rPr>
                <a:t>background</a:t>
              </a:r>
              <a:endParaRPr lang="en-US" altLang="zh-CN" sz="2000" b="1" dirty="0">
                <a:solidFill>
                  <a:schemeClr val="bg1"/>
                </a:solidFill>
                <a:effectLst>
                  <a:outerShdw blurRad="38100" dist="38100" dir="2700000" algn="tl">
                    <a:srgbClr val="000000">
                      <a:alpha val="43137"/>
                    </a:srgbClr>
                  </a:outerShdw>
                </a:effectLst>
                <a:latin typeface="Comic Sans MS" pitchFamily="66" charset="0"/>
                <a:ea typeface="+mn-ea"/>
              </a:endParaRPr>
            </a:p>
          </p:txBody>
        </p:sp>
        <p:sp>
          <p:nvSpPr>
            <p:cNvPr id="23" name="矩形 19"/>
            <p:cNvSpPr>
              <a:spLocks noChangeArrowheads="1"/>
            </p:cNvSpPr>
            <p:nvPr/>
          </p:nvSpPr>
          <p:spPr bwMode="auto">
            <a:xfrm>
              <a:off x="4489077" y="442516"/>
              <a:ext cx="4043363" cy="431800"/>
            </a:xfrm>
            <a:prstGeom prst="rect">
              <a:avLst/>
            </a:prstGeom>
            <a:noFill/>
            <a:ln w="9525">
              <a:noFill/>
              <a:miter lim="800000"/>
              <a:headEnd/>
              <a:tailEnd/>
            </a:ln>
          </p:spPr>
          <p:txBody>
            <a:bodyPr wrap="square">
              <a:spAutoFit/>
            </a:bodyPr>
            <a:lstStyle/>
            <a:p>
              <a:pPr eaLnBrk="0" hangingPunct="0"/>
              <a:r>
                <a:rPr lang="en-US" altLang="zh-CN" sz="2200" b="1" dirty="0">
                  <a:solidFill>
                    <a:srgbClr val="0070C0"/>
                  </a:solidFill>
                  <a:latin typeface="Helvetica" pitchFamily="34" charset="0"/>
                  <a:ea typeface="Helvetica Neue"/>
                  <a:cs typeface="Helvetica Neue"/>
                </a:rPr>
                <a:t>American s</a:t>
              </a:r>
              <a:r>
                <a:rPr lang="en-US" altLang="zh-CN" sz="2200" b="1" dirty="0" smtClean="0">
                  <a:solidFill>
                    <a:srgbClr val="0070C0"/>
                  </a:solidFill>
                  <a:latin typeface="Helvetica" pitchFamily="34" charset="0"/>
                  <a:ea typeface="Helvetica Neue"/>
                  <a:cs typeface="Helvetica Neue"/>
                </a:rPr>
                <a:t>ociety in 1960s</a:t>
              </a:r>
              <a:endParaRPr lang="en-US" altLang="zh-CN" sz="2200" b="1" dirty="0">
                <a:solidFill>
                  <a:srgbClr val="0070C0"/>
                </a:solidFill>
                <a:latin typeface="Helvetica" pitchFamily="34" charset="0"/>
                <a:ea typeface="Helvetica Neue"/>
                <a:cs typeface="Helvetica Neue"/>
              </a:endParaRPr>
            </a:p>
          </p:txBody>
        </p:sp>
      </p:grpSp>
    </p:spTree>
    <p:extLst>
      <p:ext uri="{BB962C8B-B14F-4D97-AF65-F5344CB8AC3E}">
        <p14:creationId xmlns="" xmlns:p14="http://schemas.microsoft.com/office/powerpoint/2010/main" val="3703137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diamond(in)">
                                      <p:cBhvr>
                                        <p:cTn id="7"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2015年修改\图片2.jpg"/>
          <p:cNvPicPr>
            <a:picLocks noChangeAspect="1" noChangeArrowheads="1"/>
          </p:cNvPicPr>
          <p:nvPr/>
        </p:nvPicPr>
        <p:blipFill>
          <a:blip r:embed="rId3" cstate="print"/>
          <a:srcRect/>
          <a:stretch>
            <a:fillRect/>
          </a:stretch>
        </p:blipFill>
        <p:spPr bwMode="auto">
          <a:xfrm>
            <a:off x="500034" y="2428868"/>
            <a:ext cx="7802563" cy="3638550"/>
          </a:xfrm>
          <a:prstGeom prst="rect">
            <a:avLst/>
          </a:prstGeom>
          <a:noFill/>
        </p:spPr>
      </p:pic>
      <p:sp>
        <p:nvSpPr>
          <p:cNvPr id="162818" name="TextBox 19"/>
          <p:cNvSpPr txBox="1">
            <a:spLocks noChangeArrowheads="1"/>
          </p:cNvSpPr>
          <p:nvPr/>
        </p:nvSpPr>
        <p:spPr bwMode="auto">
          <a:xfrm>
            <a:off x="1258888" y="1454150"/>
            <a:ext cx="1800225" cy="400050"/>
          </a:xfrm>
          <a:prstGeom prst="rect">
            <a:avLst/>
          </a:prstGeom>
          <a:noFill/>
          <a:ln w="9525">
            <a:noFill/>
            <a:miter lim="800000"/>
            <a:headEnd/>
            <a:tailEnd/>
          </a:ln>
        </p:spPr>
        <p:txBody>
          <a:bodyPr>
            <a:spAutoFit/>
          </a:bodyPr>
          <a:lstStyle/>
          <a:p>
            <a:endParaRPr lang="zh-CN" altLang="en-US" sz="2000" b="1" dirty="0">
              <a:latin typeface="Helvetica"/>
              <a:ea typeface="Helvetica Neue"/>
              <a:cs typeface="Helvetica Neue"/>
            </a:endParaRPr>
          </a:p>
        </p:txBody>
      </p:sp>
      <p:sp>
        <p:nvSpPr>
          <p:cNvPr id="11" name="Rectangle 10"/>
          <p:cNvSpPr/>
          <p:nvPr/>
        </p:nvSpPr>
        <p:spPr>
          <a:xfrm>
            <a:off x="767290" y="1928802"/>
            <a:ext cx="7448048" cy="4000217"/>
          </a:xfrm>
          <a:prstGeom prst="rect">
            <a:avLst/>
          </a:prstGeom>
          <a:noFill/>
          <a:ln w="38100" cmpd="sng">
            <a:noFill/>
          </a:ln>
          <a:effectLst>
            <a:glow rad="139700">
              <a:schemeClr val="accent3">
                <a:satMod val="175000"/>
                <a:alpha val="40000"/>
              </a:schemeClr>
            </a:glow>
            <a:outerShdw blurRad="40000" dist="23000" dir="5400000" sx="0" sy="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anchor="ctr"/>
          <a:lstStyle/>
          <a:p>
            <a:pPr fontAlgn="auto">
              <a:lnSpc>
                <a:spcPct val="120000"/>
              </a:lnSpc>
              <a:spcBef>
                <a:spcPts val="0"/>
              </a:spcBef>
              <a:spcAft>
                <a:spcPts val="0"/>
              </a:spcAft>
              <a:defRPr/>
            </a:pPr>
            <a:endParaRPr lang="zh-CN" altLang="en-US" sz="1800" dirty="0"/>
          </a:p>
        </p:txBody>
      </p:sp>
      <p:sp>
        <p:nvSpPr>
          <p:cNvPr id="19" name="矩形 18"/>
          <p:cNvSpPr/>
          <p:nvPr/>
        </p:nvSpPr>
        <p:spPr>
          <a:xfrm>
            <a:off x="785786" y="1525736"/>
            <a:ext cx="7334100" cy="830997"/>
          </a:xfrm>
          <a:prstGeom prst="rect">
            <a:avLst/>
          </a:prstGeom>
        </p:spPr>
        <p:txBody>
          <a:bodyPr wrap="square">
            <a:spAutoFit/>
          </a:bodyPr>
          <a:lstStyle/>
          <a:p>
            <a:pPr marL="266700" indent="-266700" eaLnBrk="0" hangingPunct="0">
              <a:defRPr/>
            </a:pPr>
            <a:r>
              <a:rPr lang="en-US" altLang="zh-CN" sz="2400" dirty="0" smtClean="0">
                <a:latin typeface="Helvetica"/>
                <a:ea typeface="楷体_GB2312" pitchFamily="49" charset="-122"/>
              </a:rPr>
              <a:t>3. What was the real situation on American college campus at that time?</a:t>
            </a:r>
            <a:endParaRPr lang="en-US" altLang="zh-CN" sz="2400" dirty="0">
              <a:latin typeface="Helvetica"/>
              <a:ea typeface="楷体_GB2312" pitchFamily="49" charset="-122"/>
            </a:endParaRPr>
          </a:p>
        </p:txBody>
      </p:sp>
      <p:sp>
        <p:nvSpPr>
          <p:cNvPr id="20" name="矩形 19"/>
          <p:cNvSpPr/>
          <p:nvPr/>
        </p:nvSpPr>
        <p:spPr>
          <a:xfrm>
            <a:off x="1307458" y="2357430"/>
            <a:ext cx="6693566" cy="3453253"/>
          </a:xfrm>
          <a:prstGeom prst="rect">
            <a:avLst/>
          </a:prstGeom>
        </p:spPr>
        <p:txBody>
          <a:bodyPr wrap="square">
            <a:spAutoFit/>
          </a:bodyPr>
          <a:lstStyle/>
          <a:p>
            <a:pPr marL="180975" indent="-180975">
              <a:lnSpc>
                <a:spcPct val="130000"/>
              </a:lnSpc>
            </a:pPr>
            <a:endParaRPr lang="zh-CN" altLang="en-US" sz="2400" dirty="0" smtClean="0"/>
          </a:p>
          <a:p>
            <a:pPr marL="180975" indent="-180975">
              <a:lnSpc>
                <a:spcPct val="130000"/>
              </a:lnSpc>
              <a:buFont typeface="Arial" pitchFamily="34" charset="0"/>
              <a:buChar char="•"/>
            </a:pPr>
            <a:r>
              <a:rPr lang="en-US" altLang="zh-CN" sz="2400" dirty="0" smtClean="0">
                <a:latin typeface="Helvetica"/>
                <a:ea typeface="楷体_GB2312" pitchFamily="49" charset="-122"/>
              </a:rPr>
              <a:t>Even in the “liberal” 1960s, conservative and traditionalist views were widely held;</a:t>
            </a:r>
            <a:endParaRPr lang="zh-CN" altLang="en-US" sz="2400" dirty="0" smtClean="0">
              <a:latin typeface="Helvetica"/>
              <a:ea typeface="楷体_GB2312" pitchFamily="49" charset="-122"/>
            </a:endParaRPr>
          </a:p>
          <a:p>
            <a:pPr marL="180975" indent="-180975">
              <a:lnSpc>
                <a:spcPct val="130000"/>
              </a:lnSpc>
              <a:buFont typeface="Arial" pitchFamily="34" charset="0"/>
              <a:buChar char="•"/>
            </a:pPr>
            <a:r>
              <a:rPr lang="en-US" altLang="zh-CN" sz="2400" dirty="0" smtClean="0">
                <a:latin typeface="Helvetica"/>
                <a:ea typeface="楷体_GB2312" pitchFamily="49" charset="-122"/>
              </a:rPr>
              <a:t>Quite many college students were actually following a more traditional pattern of dating, romantic but conservative, a clear stream on campus in the 1960s.</a:t>
            </a:r>
          </a:p>
        </p:txBody>
      </p:sp>
      <p:pic>
        <p:nvPicPr>
          <p:cNvPr id="17" name="Picture 4">
            <a:hlinkClick r:id="rId4" action="ppaction://hlinksldjump"/>
          </p:cNvPr>
          <p:cNvPicPr>
            <a:picLocks noChangeAspect="1" noChangeArrowheads="1"/>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a:off x="8423134" y="6256320"/>
            <a:ext cx="435146" cy="45882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grpSp>
        <p:nvGrpSpPr>
          <p:cNvPr id="15" name="Group 42"/>
          <p:cNvGrpSpPr/>
          <p:nvPr/>
        </p:nvGrpSpPr>
        <p:grpSpPr>
          <a:xfrm>
            <a:off x="-7938" y="5274"/>
            <a:ext cx="8540378" cy="1187450"/>
            <a:chOff x="-7938" y="5274"/>
            <a:chExt cx="8540378" cy="1187450"/>
          </a:xfrm>
        </p:grpSpPr>
        <p:pic>
          <p:nvPicPr>
            <p:cNvPr id="18" name="Picture 3"/>
            <p:cNvPicPr>
              <a:picLocks noChangeAspect="1" noChangeArrowheads="1"/>
            </p:cNvPicPr>
            <p:nvPr/>
          </p:nvPicPr>
          <p:blipFill>
            <a:blip r:embed="rId6" cstate="print"/>
            <a:srcRect/>
            <a:stretch>
              <a:fillRect/>
            </a:stretch>
          </p:blipFill>
          <p:spPr bwMode="auto">
            <a:xfrm>
              <a:off x="-7938" y="5274"/>
              <a:ext cx="4645026" cy="1187450"/>
            </a:xfrm>
            <a:prstGeom prst="rect">
              <a:avLst/>
            </a:prstGeom>
            <a:noFill/>
            <a:ln w="9525">
              <a:noFill/>
              <a:miter lim="800000"/>
              <a:headEnd/>
              <a:tailEnd/>
            </a:ln>
          </p:spPr>
        </p:pic>
        <p:sp>
          <p:nvSpPr>
            <p:cNvPr id="21" name="TextBox 20"/>
            <p:cNvSpPr txBox="1"/>
            <p:nvPr/>
          </p:nvSpPr>
          <p:spPr>
            <a:xfrm>
              <a:off x="826635" y="302137"/>
              <a:ext cx="3481387" cy="400050"/>
            </a:xfrm>
            <a:prstGeom prst="rect">
              <a:avLst/>
            </a:prstGeom>
            <a:noFill/>
          </p:spPr>
          <p:txBody>
            <a:bodyPr>
              <a:spAutoFit/>
            </a:bodyPr>
            <a:lstStyle/>
            <a:p>
              <a:pPr fontAlgn="auto">
                <a:spcBef>
                  <a:spcPts val="0"/>
                </a:spcBef>
                <a:spcAft>
                  <a:spcPts val="0"/>
                </a:spcAft>
                <a:defRPr/>
              </a:pPr>
              <a:r>
                <a:rPr lang="en-US" altLang="zh-CN" sz="2000" b="1" dirty="0">
                  <a:solidFill>
                    <a:schemeClr val="bg1"/>
                  </a:solidFill>
                  <a:effectLst>
                    <a:outerShdw blurRad="38100" dist="38100" dir="2700000" algn="tl">
                      <a:srgbClr val="000000">
                        <a:alpha val="43137"/>
                      </a:srgbClr>
                    </a:outerShdw>
                  </a:effectLst>
                  <a:latin typeface="Comic Sans MS" pitchFamily="66" charset="0"/>
                  <a:ea typeface="+mn-ea"/>
                </a:rPr>
                <a:t>Cultural </a:t>
              </a:r>
              <a:r>
                <a:rPr lang="en-US" altLang="zh-CN" sz="2000" b="1" dirty="0" smtClean="0">
                  <a:solidFill>
                    <a:schemeClr val="bg1"/>
                  </a:solidFill>
                  <a:effectLst>
                    <a:outerShdw blurRad="38100" dist="38100" dir="2700000" algn="tl">
                      <a:srgbClr val="000000">
                        <a:alpha val="43137"/>
                      </a:srgbClr>
                    </a:outerShdw>
                  </a:effectLst>
                  <a:latin typeface="Comic Sans MS" pitchFamily="66" charset="0"/>
                  <a:ea typeface="+mn-ea"/>
                </a:rPr>
                <a:t>background</a:t>
              </a:r>
              <a:endParaRPr lang="en-US" altLang="zh-CN" sz="2000" b="1" dirty="0">
                <a:solidFill>
                  <a:schemeClr val="bg1"/>
                </a:solidFill>
                <a:effectLst>
                  <a:outerShdw blurRad="38100" dist="38100" dir="2700000" algn="tl">
                    <a:srgbClr val="000000">
                      <a:alpha val="43137"/>
                    </a:srgbClr>
                  </a:outerShdw>
                </a:effectLst>
                <a:latin typeface="Comic Sans MS" pitchFamily="66" charset="0"/>
                <a:ea typeface="+mn-ea"/>
              </a:endParaRPr>
            </a:p>
          </p:txBody>
        </p:sp>
        <p:sp>
          <p:nvSpPr>
            <p:cNvPr id="22" name="矩形 19"/>
            <p:cNvSpPr>
              <a:spLocks noChangeArrowheads="1"/>
            </p:cNvSpPr>
            <p:nvPr/>
          </p:nvSpPr>
          <p:spPr bwMode="auto">
            <a:xfrm>
              <a:off x="4489077" y="442516"/>
              <a:ext cx="4043363" cy="431800"/>
            </a:xfrm>
            <a:prstGeom prst="rect">
              <a:avLst/>
            </a:prstGeom>
            <a:noFill/>
            <a:ln w="9525">
              <a:noFill/>
              <a:miter lim="800000"/>
              <a:headEnd/>
              <a:tailEnd/>
            </a:ln>
          </p:spPr>
          <p:txBody>
            <a:bodyPr wrap="square">
              <a:spAutoFit/>
            </a:bodyPr>
            <a:lstStyle/>
            <a:p>
              <a:pPr eaLnBrk="0" hangingPunct="0"/>
              <a:r>
                <a:rPr lang="en-US" altLang="zh-CN" sz="2200" b="1" dirty="0">
                  <a:solidFill>
                    <a:srgbClr val="0070C0"/>
                  </a:solidFill>
                  <a:latin typeface="Helvetica" pitchFamily="34" charset="0"/>
                  <a:ea typeface="Helvetica Neue"/>
                  <a:cs typeface="Helvetica Neue"/>
                </a:rPr>
                <a:t>American s</a:t>
              </a:r>
              <a:r>
                <a:rPr lang="en-US" altLang="zh-CN" sz="2200" b="1" dirty="0" smtClean="0">
                  <a:solidFill>
                    <a:srgbClr val="0070C0"/>
                  </a:solidFill>
                  <a:latin typeface="Helvetica" pitchFamily="34" charset="0"/>
                  <a:ea typeface="Helvetica Neue"/>
                  <a:cs typeface="Helvetica Neue"/>
                </a:rPr>
                <a:t>ociety in 1960s</a:t>
              </a:r>
              <a:endParaRPr lang="en-US" altLang="zh-CN" sz="2200" b="1" dirty="0">
                <a:solidFill>
                  <a:srgbClr val="0070C0"/>
                </a:solidFill>
                <a:latin typeface="Helvetica" pitchFamily="34" charset="0"/>
                <a:ea typeface="Helvetica Neue"/>
                <a:cs typeface="Helvetica Neue"/>
              </a:endParaRPr>
            </a:p>
          </p:txBody>
        </p:sp>
      </p:grpSp>
      <p:pic>
        <p:nvPicPr>
          <p:cNvPr id="14" name="Picture 2" descr="E:\2014素材\5009\4.png"/>
          <p:cNvPicPr>
            <a:picLocks noChangeAspect="1" noChangeArrowheads="1"/>
          </p:cNvPicPr>
          <p:nvPr/>
        </p:nvPicPr>
        <p:blipFill>
          <a:blip r:embed="rId7" cstate="print">
            <a:extLst>
              <a:ext uri="{28A0092B-C50C-407E-A947-70E740481C1C}">
                <a14:useLocalDpi xmlns="" xmlns:a14="http://schemas.microsoft.com/office/drawing/2010/main" val="0"/>
              </a:ext>
            </a:extLst>
          </a:blip>
          <a:srcRect/>
          <a:stretch>
            <a:fillRect/>
          </a:stretch>
        </p:blipFill>
        <p:spPr bwMode="auto">
          <a:xfrm rot="21314488" flipH="1">
            <a:off x="7534299" y="4631444"/>
            <a:ext cx="1219200" cy="1219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 xmlns:p14="http://schemas.microsoft.com/office/powerpoint/2010/main" val="3536588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diamond(in)">
                                      <p:cBhvr>
                                        <p:cTn id="7"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p:cNvGrpSpPr/>
          <p:nvPr/>
        </p:nvGrpSpPr>
        <p:grpSpPr>
          <a:xfrm>
            <a:off x="-142908" y="0"/>
            <a:ext cx="9286908" cy="6640513"/>
            <a:chOff x="-142908" y="0"/>
            <a:chExt cx="9286908" cy="6640513"/>
          </a:xfrm>
        </p:grpSpPr>
        <p:pic>
          <p:nvPicPr>
            <p:cNvPr id="169985" name="Picture 2"/>
            <p:cNvPicPr>
              <a:picLocks noChangeAspect="1" noChangeArrowheads="1"/>
            </p:cNvPicPr>
            <p:nvPr/>
          </p:nvPicPr>
          <p:blipFill>
            <a:blip r:embed="rId3" cstate="print"/>
            <a:srcRect/>
            <a:stretch>
              <a:fillRect/>
            </a:stretch>
          </p:blipFill>
          <p:spPr bwMode="auto">
            <a:xfrm>
              <a:off x="-14288" y="4857750"/>
              <a:ext cx="3779838" cy="1152525"/>
            </a:xfrm>
            <a:prstGeom prst="rect">
              <a:avLst/>
            </a:prstGeom>
            <a:noFill/>
            <a:ln w="9525">
              <a:noFill/>
              <a:miter lim="800000"/>
              <a:headEnd/>
              <a:tailEnd/>
            </a:ln>
          </p:spPr>
        </p:pic>
        <p:pic>
          <p:nvPicPr>
            <p:cNvPr id="169986" name="Picture 2"/>
            <p:cNvPicPr>
              <a:picLocks noChangeAspect="1" noChangeArrowheads="1"/>
            </p:cNvPicPr>
            <p:nvPr/>
          </p:nvPicPr>
          <p:blipFill>
            <a:blip r:embed="rId3" cstate="print"/>
            <a:srcRect/>
            <a:stretch>
              <a:fillRect/>
            </a:stretch>
          </p:blipFill>
          <p:spPr bwMode="auto">
            <a:xfrm>
              <a:off x="-14288" y="3617913"/>
              <a:ext cx="4014784" cy="1152525"/>
            </a:xfrm>
            <a:prstGeom prst="rect">
              <a:avLst/>
            </a:prstGeom>
            <a:noFill/>
            <a:ln w="9525">
              <a:noFill/>
              <a:miter lim="800000"/>
              <a:headEnd/>
              <a:tailEnd/>
            </a:ln>
          </p:spPr>
        </p:pic>
        <p:sp>
          <p:nvSpPr>
            <p:cNvPr id="18" name="Rectangle 10"/>
            <p:cNvSpPr/>
            <p:nvPr/>
          </p:nvSpPr>
          <p:spPr>
            <a:xfrm>
              <a:off x="0" y="0"/>
              <a:ext cx="9144000" cy="708025"/>
            </a:xfrm>
            <a:prstGeom prst="rect">
              <a:avLst/>
            </a:prstGeom>
            <a:solidFill>
              <a:srgbClr val="99CC00">
                <a:alpha val="84706"/>
              </a:srgb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solidFill>
                  <a:schemeClr val="bg2">
                    <a:lumMod val="50000"/>
                  </a:schemeClr>
                </a:solidFill>
              </a:endParaRPr>
            </a:p>
          </p:txBody>
        </p:sp>
        <p:pic>
          <p:nvPicPr>
            <p:cNvPr id="169994" name="Picture 2"/>
            <p:cNvPicPr>
              <a:picLocks noChangeAspect="1" noChangeArrowheads="1"/>
            </p:cNvPicPr>
            <p:nvPr/>
          </p:nvPicPr>
          <p:blipFill>
            <a:blip r:embed="rId3" cstate="print"/>
            <a:srcRect/>
            <a:stretch>
              <a:fillRect/>
            </a:stretch>
          </p:blipFill>
          <p:spPr bwMode="auto">
            <a:xfrm>
              <a:off x="-14288" y="2419351"/>
              <a:ext cx="4394201" cy="1152525"/>
            </a:xfrm>
            <a:prstGeom prst="rect">
              <a:avLst/>
            </a:prstGeom>
            <a:noFill/>
            <a:ln w="9525">
              <a:noFill/>
              <a:miter lim="800000"/>
              <a:headEnd/>
              <a:tailEnd/>
            </a:ln>
          </p:spPr>
        </p:pic>
        <p:sp>
          <p:nvSpPr>
            <p:cNvPr id="26" name="TextBox 25">
              <a:hlinkClick r:id="rId4" action="ppaction://hlinksldjump"/>
            </p:cNvPr>
            <p:cNvSpPr txBox="1"/>
            <p:nvPr/>
          </p:nvSpPr>
          <p:spPr>
            <a:xfrm>
              <a:off x="25241" y="2913063"/>
              <a:ext cx="3481387" cy="430887"/>
            </a:xfrm>
            <a:prstGeom prst="rect">
              <a:avLst/>
            </a:prstGeom>
            <a:noFill/>
          </p:spPr>
          <p:txBody>
            <a:bodyPr>
              <a:spAutoFit/>
            </a:bodyPr>
            <a:lstStyle/>
            <a:p>
              <a:pPr fontAlgn="auto">
                <a:spcBef>
                  <a:spcPts val="0"/>
                </a:spcBef>
                <a:spcAft>
                  <a:spcPts val="0"/>
                </a:spcAft>
                <a:defRPr/>
              </a:pPr>
              <a:r>
                <a:rPr lang="en-US" altLang="zh-CN" sz="2200" b="1" dirty="0" smtClean="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rPr>
                <a:t>Main idea &amp; structure</a:t>
              </a:r>
              <a:endParaRPr lang="zh-CN" altLang="en-US"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endParaRPr>
            </a:p>
          </p:txBody>
        </p:sp>
        <p:sp>
          <p:nvSpPr>
            <p:cNvPr id="32" name="TextBox 31">
              <a:hlinkClick r:id="rId5" action="ppaction://hlinksldjump"/>
            </p:cNvPr>
            <p:cNvSpPr txBox="1"/>
            <p:nvPr/>
          </p:nvSpPr>
          <p:spPr>
            <a:xfrm>
              <a:off x="192088" y="4116388"/>
              <a:ext cx="3481387" cy="430887"/>
            </a:xfrm>
            <a:prstGeom prst="rect">
              <a:avLst/>
            </a:prstGeom>
            <a:noFill/>
          </p:spPr>
          <p:txBody>
            <a:bodyPr>
              <a:spAutoFit/>
            </a:bodyPr>
            <a:lstStyle/>
            <a:p>
              <a:pPr fontAlgn="auto">
                <a:spcBef>
                  <a:spcPts val="0"/>
                </a:spcBef>
                <a:spcAft>
                  <a:spcPts val="0"/>
                </a:spcAft>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rPr>
                <a:t>Language </a:t>
              </a:r>
              <a:r>
                <a:rPr lang="en-US" altLang="zh-CN" sz="2200" b="1" dirty="0" smtClean="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rPr>
                <a:t>focus</a:t>
              </a:r>
              <a:endParaRPr lang="zh-CN" altLang="en-US"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endParaRPr>
            </a:p>
          </p:txBody>
        </p:sp>
        <p:sp>
          <p:nvSpPr>
            <p:cNvPr id="34" name="TextBox 33">
              <a:hlinkClick r:id="rId6" action="ppaction://hlinksldjump"/>
            </p:cNvPr>
            <p:cNvSpPr txBox="1"/>
            <p:nvPr/>
          </p:nvSpPr>
          <p:spPr>
            <a:xfrm>
              <a:off x="252413" y="5349875"/>
              <a:ext cx="2574596" cy="430887"/>
            </a:xfrm>
            <a:prstGeom prst="rect">
              <a:avLst/>
            </a:prstGeom>
            <a:noFill/>
          </p:spPr>
          <p:txBody>
            <a:bodyPr wrap="square">
              <a:spAutoFit/>
            </a:bodyPr>
            <a:lstStyle/>
            <a:p>
              <a:pPr fontAlgn="auto">
                <a:spcBef>
                  <a:spcPts val="0"/>
                </a:spcBef>
                <a:spcAft>
                  <a:spcPts val="0"/>
                </a:spcAft>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rPr>
                <a:t>Critical </a:t>
              </a:r>
              <a:r>
                <a:rPr lang="en-US" altLang="zh-CN" sz="2200" b="1" dirty="0" smtClean="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rPr>
                <a:t>thinking</a:t>
              </a:r>
              <a:endParaRPr lang="zh-CN" altLang="en-US"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endParaRPr>
            </a:p>
          </p:txBody>
        </p:sp>
        <p:pic>
          <p:nvPicPr>
            <p:cNvPr id="169999" name="Picture 4">
              <a:hlinkClick r:id="rId7" action="ppaction://hlinksldjump"/>
            </p:cNvPr>
            <p:cNvPicPr>
              <a:picLocks noChangeAspect="1" noChangeArrowheads="1"/>
            </p:cNvPicPr>
            <p:nvPr/>
          </p:nvPicPr>
          <p:blipFill>
            <a:blip r:embed="rId8" cstate="print"/>
            <a:srcRect/>
            <a:stretch>
              <a:fillRect/>
            </a:stretch>
          </p:blipFill>
          <p:spPr bwMode="auto">
            <a:xfrm>
              <a:off x="8399463" y="6181725"/>
              <a:ext cx="434975" cy="458788"/>
            </a:xfrm>
            <a:prstGeom prst="rect">
              <a:avLst/>
            </a:prstGeom>
            <a:noFill/>
            <a:ln w="9525">
              <a:noFill/>
              <a:miter lim="800000"/>
              <a:headEnd/>
              <a:tailEnd/>
            </a:ln>
          </p:spPr>
        </p:pic>
        <p:grpSp>
          <p:nvGrpSpPr>
            <p:cNvPr id="19" name="组合 18"/>
            <p:cNvGrpSpPr/>
            <p:nvPr/>
          </p:nvGrpSpPr>
          <p:grpSpPr>
            <a:xfrm>
              <a:off x="-142908" y="1209879"/>
              <a:ext cx="3576670" cy="668247"/>
              <a:chOff x="-142908" y="1209879"/>
              <a:chExt cx="3576670" cy="668247"/>
            </a:xfrm>
          </p:grpSpPr>
          <p:pic>
            <p:nvPicPr>
              <p:cNvPr id="21" name="Picture 3"/>
              <p:cNvPicPr>
                <a:picLocks noChangeAspect="1" noChangeArrowheads="1"/>
              </p:cNvPicPr>
              <p:nvPr/>
            </p:nvPicPr>
            <p:blipFill>
              <a:blip r:embed="rId9" cstate="print"/>
              <a:srcRect/>
              <a:stretch>
                <a:fillRect/>
              </a:stretch>
            </p:blipFill>
            <p:spPr bwMode="auto">
              <a:xfrm>
                <a:off x="0" y="1209879"/>
                <a:ext cx="3433762" cy="668247"/>
              </a:xfrm>
              <a:prstGeom prst="rect">
                <a:avLst/>
              </a:prstGeom>
              <a:ln>
                <a:noFill/>
              </a:ln>
              <a:effectLst>
                <a:outerShdw blurRad="292100" dist="139700" dir="2700000" algn="tl" rotWithShape="0">
                  <a:srgbClr val="333333">
                    <a:alpha val="65000"/>
                  </a:srgbClr>
                </a:outerShdw>
              </a:effectLst>
              <a:extLst/>
            </p:spPr>
          </p:pic>
          <p:sp>
            <p:nvSpPr>
              <p:cNvPr id="22" name="Rectangle 10"/>
              <p:cNvSpPr>
                <a:spLocks noChangeArrowheads="1"/>
              </p:cNvSpPr>
              <p:nvPr/>
            </p:nvSpPr>
            <p:spPr bwMode="auto">
              <a:xfrm>
                <a:off x="-142908" y="1330529"/>
                <a:ext cx="3073394" cy="461962"/>
              </a:xfrm>
              <a:prstGeom prst="rect">
                <a:avLst/>
              </a:prstGeom>
              <a:noFill/>
              <a:ln w="9525">
                <a:noFill/>
                <a:miter lim="800000"/>
                <a:headEnd/>
                <a:tailEnd/>
              </a:ln>
            </p:spPr>
            <p:txBody>
              <a:bodyPr wrap="square">
                <a:spAutoFit/>
              </a:bodyPr>
              <a:lstStyle/>
              <a:p>
                <a:pPr eaLnBrk="0" hangingPunct="0"/>
                <a:r>
                  <a:rPr lang="en-US" altLang="zh-CN" sz="2400" dirty="0">
                    <a:solidFill>
                      <a:srgbClr val="000000"/>
                    </a:solidFill>
                    <a:latin typeface="Helvetica"/>
                  </a:rPr>
                  <a:t>   </a:t>
                </a:r>
                <a:r>
                  <a:rPr lang="en-US" altLang="zh-CN" sz="2400" dirty="0" smtClean="0">
                    <a:solidFill>
                      <a:srgbClr val="000000"/>
                    </a:solidFill>
                    <a:latin typeface="Helvetica"/>
                  </a:rPr>
                  <a:t>Text study</a:t>
                </a:r>
                <a:endParaRPr lang="en-US" altLang="zh-CN" sz="2400" dirty="0">
                  <a:solidFill>
                    <a:srgbClr val="000000"/>
                  </a:solidFill>
                  <a:latin typeface="Helvetica"/>
                </a:endParaRPr>
              </a:p>
            </p:txBody>
          </p:sp>
        </p:grpSp>
      </p:grpSp>
      <p:sp>
        <p:nvSpPr>
          <p:cNvPr id="25" name="Rectangle 10"/>
          <p:cNvSpPr/>
          <p:nvPr/>
        </p:nvSpPr>
        <p:spPr>
          <a:xfrm>
            <a:off x="0" y="0"/>
            <a:ext cx="9144000" cy="708025"/>
          </a:xfrm>
          <a:prstGeom prst="rect">
            <a:avLst/>
          </a:prstGeom>
          <a:solidFill>
            <a:srgbClr val="99CC00">
              <a:alpha val="84706"/>
            </a:srgb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solidFill>
                <a:schemeClr val="bg2">
                  <a:lumMod val="50000"/>
                </a:schemeClr>
              </a:solidFill>
            </a:endParaRPr>
          </a:p>
        </p:txBody>
      </p:sp>
      <p:sp>
        <p:nvSpPr>
          <p:cNvPr id="27" name="TextBox 26"/>
          <p:cNvSpPr txBox="1"/>
          <p:nvPr/>
        </p:nvSpPr>
        <p:spPr>
          <a:xfrm>
            <a:off x="1622994" y="142852"/>
            <a:ext cx="4567148" cy="523220"/>
          </a:xfrm>
          <a:prstGeom prst="rect">
            <a:avLst/>
          </a:prstGeom>
          <a:noFill/>
        </p:spPr>
        <p:txBody>
          <a:bodyPr wrap="none">
            <a:spAutoFit/>
          </a:bodyPr>
          <a:lstStyle>
            <a:defPPr>
              <a:defRPr lang="zh-CN"/>
            </a:defPPr>
            <a:lvl1pPr>
              <a:defRPr sz="4200" spc="300">
                <a:solidFill>
                  <a:srgbClr val="FFFFFF"/>
                </a:solidFill>
                <a:effectLst>
                  <a:outerShdw blurRad="38100" dist="38100" dir="2700000" algn="tl">
                    <a:srgbClr val="000000">
                      <a:alpha val="43137"/>
                    </a:srgbClr>
                  </a:outerShdw>
                </a:effectLst>
                <a:latin typeface="Cooper Black" pitchFamily="18" charset="0"/>
                <a:ea typeface="Arial Unicode MS" pitchFamily="34" charset="-122"/>
                <a:cs typeface="Helvetica Neue"/>
              </a:defRPr>
            </a:lvl1pPr>
          </a:lstStyle>
          <a:p>
            <a:pPr>
              <a:defRPr/>
            </a:pPr>
            <a:r>
              <a:rPr lang="en-US" sz="2800" dirty="0" smtClean="0">
                <a:effectLst>
                  <a:glow rad="101600">
                    <a:schemeClr val="tx1">
                      <a:alpha val="60000"/>
                    </a:schemeClr>
                  </a:glow>
                  <a:outerShdw blurRad="38100" dist="38100" dir="2700000" algn="tl">
                    <a:srgbClr val="000000">
                      <a:alpha val="43137"/>
                    </a:srgbClr>
                  </a:outerShdw>
                </a:effectLst>
              </a:rPr>
              <a:t>College sweethearts</a:t>
            </a:r>
            <a:endParaRPr lang="en-US" sz="2800" dirty="0">
              <a:effectLst>
                <a:glow rad="101600">
                  <a:schemeClr val="tx1">
                    <a:alpha val="60000"/>
                  </a:schemeClr>
                </a:glow>
                <a:outerShdw blurRad="38100" dist="38100" dir="2700000" algn="tl">
                  <a:srgbClr val="000000">
                    <a:alpha val="43137"/>
                  </a:srgbClr>
                </a:outerShdw>
              </a:effectLst>
            </a:endParaRPr>
          </a:p>
        </p:txBody>
      </p:sp>
      <p:sp>
        <p:nvSpPr>
          <p:cNvPr id="28" name="TextBox 35"/>
          <p:cNvSpPr txBox="1">
            <a:spLocks noChangeArrowheads="1"/>
          </p:cNvSpPr>
          <p:nvPr/>
        </p:nvSpPr>
        <p:spPr bwMode="auto">
          <a:xfrm>
            <a:off x="160338" y="306388"/>
            <a:ext cx="1122808" cy="338554"/>
          </a:xfrm>
          <a:prstGeom prst="rect">
            <a:avLst/>
          </a:prstGeom>
          <a:noFill/>
          <a:ln w="9525">
            <a:noFill/>
            <a:miter lim="800000"/>
            <a:headEnd/>
            <a:tailEnd/>
          </a:ln>
        </p:spPr>
        <p:txBody>
          <a:bodyPr wrap="none">
            <a:spAutoFit/>
          </a:bodyPr>
          <a:lstStyle/>
          <a:p>
            <a:r>
              <a:rPr lang="en-US" altLang="zh-CN" sz="1600" b="1" i="1" dirty="0" smtClean="0">
                <a:latin typeface="Helvetica"/>
                <a:ea typeface="Helvetica Neue"/>
                <a:cs typeface="Helvetica Neue"/>
              </a:rPr>
              <a:t>Section A</a:t>
            </a:r>
            <a:endParaRPr lang="en-US" altLang="zh-CN" sz="1600" b="1" i="1" dirty="0">
              <a:latin typeface="Helvetica"/>
              <a:ea typeface="Helvetica Neue"/>
              <a:cs typeface="Helvetica Neue"/>
            </a:endParaRPr>
          </a:p>
        </p:txBody>
      </p:sp>
      <p:pic>
        <p:nvPicPr>
          <p:cNvPr id="17" name="Picture 2" descr="图片ID146267928"/>
          <p:cNvPicPr>
            <a:picLocks noChangeAspect="1" noChangeArrowheads="1"/>
          </p:cNvPicPr>
          <p:nvPr/>
        </p:nvPicPr>
        <p:blipFill>
          <a:blip r:embed="rId10"/>
          <a:srcRect/>
          <a:stretch>
            <a:fillRect/>
          </a:stretch>
        </p:blipFill>
        <p:spPr bwMode="auto">
          <a:xfrm>
            <a:off x="4326335" y="2913063"/>
            <a:ext cx="4460507" cy="297181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 xmlns:p14="http://schemas.microsoft.com/office/powerpoint/2010/main" val="110780265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5" name="矩形 45"/>
          <p:cNvSpPr>
            <a:spLocks noChangeArrowheads="1"/>
          </p:cNvSpPr>
          <p:nvPr/>
        </p:nvSpPr>
        <p:spPr bwMode="auto">
          <a:xfrm>
            <a:off x="789775" y="1444459"/>
            <a:ext cx="7814673" cy="978729"/>
          </a:xfrm>
          <a:prstGeom prst="rect">
            <a:avLst/>
          </a:prstGeom>
          <a:noFill/>
          <a:ln w="9525">
            <a:noFill/>
            <a:miter lim="800000"/>
            <a:headEnd/>
            <a:tailEnd/>
          </a:ln>
        </p:spPr>
        <p:txBody>
          <a:bodyPr wrap="square">
            <a:spAutoFit/>
          </a:bodyPr>
          <a:lstStyle/>
          <a:p>
            <a:pPr eaLnBrk="0" hangingPunct="0">
              <a:lnSpc>
                <a:spcPct val="120000"/>
              </a:lnSpc>
              <a:spcBef>
                <a:spcPct val="20000"/>
              </a:spcBef>
              <a:buClr>
                <a:schemeClr val="tx2"/>
              </a:buClr>
              <a:buSzPct val="115000"/>
              <a:defRPr/>
            </a:pPr>
            <a:r>
              <a:rPr lang="en-US" altLang="zh-CN" sz="2400" kern="0" dirty="0" smtClean="0">
                <a:solidFill>
                  <a:schemeClr val="accent4">
                    <a:lumMod val="10000"/>
                  </a:schemeClr>
                </a:solidFill>
                <a:latin typeface="Helvetica"/>
              </a:rPr>
              <a:t>This text is a ________ that tells _______________ about the author herself.</a:t>
            </a:r>
          </a:p>
        </p:txBody>
      </p:sp>
      <p:sp>
        <p:nvSpPr>
          <p:cNvPr id="5" name="TextBox 4"/>
          <p:cNvSpPr txBox="1">
            <a:spLocks noChangeArrowheads="1"/>
          </p:cNvSpPr>
          <p:nvPr/>
        </p:nvSpPr>
        <p:spPr bwMode="auto">
          <a:xfrm>
            <a:off x="5215512" y="1484784"/>
            <a:ext cx="3388936" cy="461665"/>
          </a:xfrm>
          <a:prstGeom prst="rect">
            <a:avLst/>
          </a:prstGeom>
          <a:noFill/>
          <a:ln w="9525">
            <a:noFill/>
            <a:miter lim="800000"/>
            <a:headEnd/>
            <a:tailEnd/>
          </a:ln>
        </p:spPr>
        <p:txBody>
          <a:bodyPr wrap="square">
            <a:spAutoFit/>
          </a:bodyPr>
          <a:lstStyle/>
          <a:p>
            <a:r>
              <a:rPr lang="en-US" altLang="zh-CN" sz="2400" b="1" kern="0" dirty="0" smtClean="0">
                <a:solidFill>
                  <a:schemeClr val="accent6">
                    <a:lumMod val="75000"/>
                  </a:schemeClr>
                </a:solidFill>
                <a:latin typeface="Helvetica"/>
              </a:rPr>
              <a:t>a romantic story</a:t>
            </a:r>
            <a:endParaRPr lang="zh-CN" altLang="en-US" sz="2400" b="1" kern="0" dirty="0" smtClean="0">
              <a:solidFill>
                <a:schemeClr val="accent6">
                  <a:lumMod val="75000"/>
                </a:schemeClr>
              </a:solidFill>
              <a:latin typeface="Helvetica"/>
            </a:endParaRPr>
          </a:p>
        </p:txBody>
      </p:sp>
      <p:sp>
        <p:nvSpPr>
          <p:cNvPr id="7" name="TextBox 6"/>
          <p:cNvSpPr txBox="1">
            <a:spLocks noChangeArrowheads="1"/>
          </p:cNvSpPr>
          <p:nvPr/>
        </p:nvSpPr>
        <p:spPr bwMode="auto">
          <a:xfrm>
            <a:off x="2576866" y="1484784"/>
            <a:ext cx="2643206" cy="461665"/>
          </a:xfrm>
          <a:prstGeom prst="rect">
            <a:avLst/>
          </a:prstGeom>
          <a:noFill/>
          <a:ln w="9525">
            <a:noFill/>
            <a:miter lim="800000"/>
            <a:headEnd/>
            <a:tailEnd/>
          </a:ln>
        </p:spPr>
        <p:txBody>
          <a:bodyPr wrap="square">
            <a:spAutoFit/>
          </a:bodyPr>
          <a:lstStyle>
            <a:defPPr>
              <a:defRPr lang="zh-CN"/>
            </a:defPPr>
            <a:lvl1pPr>
              <a:defRPr sz="2400" b="1" kern="0">
                <a:solidFill>
                  <a:schemeClr val="accent6">
                    <a:lumMod val="75000"/>
                  </a:schemeClr>
                </a:solidFill>
              </a:defRPr>
            </a:lvl1pPr>
          </a:lstStyle>
          <a:p>
            <a:r>
              <a:rPr lang="en-US" altLang="zh-CN" dirty="0" smtClean="0">
                <a:latin typeface="Helvetica"/>
              </a:rPr>
              <a:t>narrative</a:t>
            </a:r>
            <a:endParaRPr lang="zh-CN" altLang="en-US" dirty="0">
              <a:latin typeface="Helvetica"/>
            </a:endParaRPr>
          </a:p>
        </p:txBody>
      </p:sp>
      <p:sp>
        <p:nvSpPr>
          <p:cNvPr id="10" name="矩形 45"/>
          <p:cNvSpPr>
            <a:spLocks noChangeArrowheads="1"/>
          </p:cNvSpPr>
          <p:nvPr/>
        </p:nvSpPr>
        <p:spPr bwMode="auto">
          <a:xfrm>
            <a:off x="785786" y="2492896"/>
            <a:ext cx="7234758" cy="830997"/>
          </a:xfrm>
          <a:prstGeom prst="rect">
            <a:avLst/>
          </a:prstGeom>
          <a:noFill/>
          <a:ln w="9525">
            <a:noFill/>
            <a:miter lim="800000"/>
            <a:headEnd/>
            <a:tailEnd/>
          </a:ln>
        </p:spPr>
        <p:txBody>
          <a:bodyPr wrap="square">
            <a:spAutoFit/>
          </a:bodyPr>
          <a:lstStyle/>
          <a:p>
            <a:pPr algn="just">
              <a:spcBef>
                <a:spcPct val="20000"/>
              </a:spcBef>
              <a:buClr>
                <a:srgbClr val="D16349"/>
              </a:buClr>
              <a:buSzPct val="85000"/>
            </a:pPr>
            <a:r>
              <a:rPr lang="en-US" altLang="zh-CN" sz="2400" dirty="0" smtClean="0">
                <a:solidFill>
                  <a:sysClr val="windowText" lastClr="000000"/>
                </a:solidFill>
                <a:latin typeface="Helvetica"/>
                <a:ea typeface="方正舒体"/>
              </a:rPr>
              <a:t>The author’s two daughters are at the age of ______. (Para.1)</a:t>
            </a:r>
            <a:endParaRPr lang="zh-CN" altLang="en-US" sz="2400" dirty="0" smtClean="0">
              <a:solidFill>
                <a:sysClr val="windowText" lastClr="000000"/>
              </a:solidFill>
              <a:latin typeface="Helvetica"/>
              <a:ea typeface="方正舒体"/>
            </a:endParaRPr>
          </a:p>
        </p:txBody>
      </p:sp>
      <p:grpSp>
        <p:nvGrpSpPr>
          <p:cNvPr id="17" name="组合 16"/>
          <p:cNvGrpSpPr/>
          <p:nvPr/>
        </p:nvGrpSpPr>
        <p:grpSpPr>
          <a:xfrm>
            <a:off x="553301" y="4221088"/>
            <a:ext cx="7846161" cy="1597886"/>
            <a:chOff x="553302" y="4331444"/>
            <a:chExt cx="7376284" cy="1597886"/>
          </a:xfrm>
        </p:grpSpPr>
        <p:grpSp>
          <p:nvGrpSpPr>
            <p:cNvPr id="16" name="组合 15"/>
            <p:cNvGrpSpPr/>
            <p:nvPr/>
          </p:nvGrpSpPr>
          <p:grpSpPr>
            <a:xfrm>
              <a:off x="553302" y="4331444"/>
              <a:ext cx="7376284" cy="1597886"/>
              <a:chOff x="481864" y="4063362"/>
              <a:chExt cx="7376284" cy="1597886"/>
            </a:xfrm>
          </p:grpSpPr>
          <p:sp>
            <p:nvSpPr>
              <p:cNvPr id="11" name="圆角矩形 10"/>
              <p:cNvSpPr/>
              <p:nvPr/>
            </p:nvSpPr>
            <p:spPr>
              <a:xfrm>
                <a:off x="1270278" y="4538971"/>
                <a:ext cx="6587870" cy="1122277"/>
              </a:xfrm>
              <a:prstGeom prst="roundRect">
                <a:avLst/>
              </a:prstGeom>
              <a:noFill/>
              <a:ln>
                <a:solidFill>
                  <a:srgbClr val="FF6600"/>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Picture 3"/>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481864" y="4063362"/>
                <a:ext cx="1446930" cy="136590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13" name="TextBox 12">
                <a:hlinkClick r:id="rId4" action="ppaction://hlinksldjump"/>
              </p:cNvPr>
              <p:cNvSpPr txBox="1"/>
              <p:nvPr/>
            </p:nvSpPr>
            <p:spPr>
              <a:xfrm>
                <a:off x="785786" y="4538971"/>
                <a:ext cx="1073620" cy="461665"/>
              </a:xfrm>
              <a:prstGeom prst="rect">
                <a:avLst/>
              </a:prstGeom>
              <a:noFill/>
            </p:spPr>
            <p:txBody>
              <a:bodyPr wrap="square" rtlCol="0">
                <a:spAutoFit/>
              </a:bodyPr>
              <a:lstStyle/>
              <a:p>
                <a:r>
                  <a:rPr lang="en-US" altLang="zh-CN" sz="2400" b="1" dirty="0" smtClean="0">
                    <a:solidFill>
                      <a:schemeClr val="bg1"/>
                    </a:solidFill>
                    <a:effectLst>
                      <a:outerShdw blurRad="38100" dist="38100" dir="2700000" algn="tl">
                        <a:srgbClr val="000000">
                          <a:alpha val="43137"/>
                        </a:srgbClr>
                      </a:outerShdw>
                    </a:effectLst>
                    <a:latin typeface="Tempus Sans ITC" pitchFamily="82" charset="0"/>
                  </a:rPr>
                  <a:t>Tips</a:t>
                </a:r>
                <a:endParaRPr lang="zh-CN" altLang="en-US" sz="2400" b="1" dirty="0">
                  <a:solidFill>
                    <a:schemeClr val="bg1"/>
                  </a:solidFill>
                  <a:effectLst>
                    <a:outerShdw blurRad="38100" dist="38100" dir="2700000" algn="tl">
                      <a:srgbClr val="000000">
                        <a:alpha val="43137"/>
                      </a:srgbClr>
                    </a:outerShdw>
                  </a:effectLst>
                  <a:latin typeface="Tempus Sans ITC" pitchFamily="82" charset="0"/>
                </a:endParaRPr>
              </a:p>
            </p:txBody>
          </p:sp>
        </p:grpSp>
        <p:sp>
          <p:nvSpPr>
            <p:cNvPr id="8" name="TextBox 7"/>
            <p:cNvSpPr txBox="1"/>
            <p:nvPr/>
          </p:nvSpPr>
          <p:spPr>
            <a:xfrm>
              <a:off x="1930844" y="5085184"/>
              <a:ext cx="5998742" cy="461665"/>
            </a:xfrm>
            <a:prstGeom prst="rect">
              <a:avLst/>
            </a:prstGeom>
            <a:noFill/>
          </p:spPr>
          <p:txBody>
            <a:bodyPr wrap="square" rtlCol="0">
              <a:spAutoFit/>
            </a:bodyPr>
            <a:lstStyle/>
            <a:p>
              <a:pPr marL="457200" indent="-457200">
                <a:spcBef>
                  <a:spcPct val="20000"/>
                </a:spcBef>
                <a:buClr>
                  <a:srgbClr val="D16349"/>
                </a:buClr>
                <a:buSzPct val="85000"/>
              </a:pPr>
              <a:endParaRPr lang="zh-CN" altLang="en-US" sz="2400" kern="0" dirty="0" smtClean="0">
                <a:latin typeface="Helvetica"/>
              </a:endParaRPr>
            </a:p>
          </p:txBody>
        </p:sp>
      </p:grpSp>
      <p:sp>
        <p:nvSpPr>
          <p:cNvPr id="15" name="TextBox 14"/>
          <p:cNvSpPr txBox="1">
            <a:spLocks noChangeArrowheads="1"/>
          </p:cNvSpPr>
          <p:nvPr/>
        </p:nvSpPr>
        <p:spPr bwMode="auto">
          <a:xfrm>
            <a:off x="844114" y="2862228"/>
            <a:ext cx="1732752" cy="461665"/>
          </a:xfrm>
          <a:prstGeom prst="rect">
            <a:avLst/>
          </a:prstGeom>
          <a:noFill/>
          <a:ln w="9525">
            <a:noFill/>
            <a:miter lim="800000"/>
            <a:headEnd/>
            <a:tailEnd/>
          </a:ln>
        </p:spPr>
        <p:txBody>
          <a:bodyPr wrap="square">
            <a:spAutoFit/>
          </a:bodyPr>
          <a:lstStyle/>
          <a:p>
            <a:r>
              <a:rPr lang="en-US" altLang="zh-CN" sz="2400" b="1" kern="0" dirty="0" smtClean="0">
                <a:solidFill>
                  <a:schemeClr val="accent6">
                    <a:lumMod val="75000"/>
                  </a:schemeClr>
                </a:solidFill>
                <a:latin typeface="Helvetica"/>
              </a:rPr>
              <a:t>dating</a:t>
            </a:r>
            <a:endParaRPr lang="zh-CN" altLang="en-US" sz="2400" b="1" kern="0" dirty="0" smtClean="0">
              <a:solidFill>
                <a:schemeClr val="accent6">
                  <a:lumMod val="75000"/>
                </a:schemeClr>
              </a:solidFill>
              <a:latin typeface="Helvetica"/>
            </a:endParaRPr>
          </a:p>
        </p:txBody>
      </p:sp>
      <p:sp>
        <p:nvSpPr>
          <p:cNvPr id="19" name="矩形 45"/>
          <p:cNvSpPr>
            <a:spLocks noChangeArrowheads="1"/>
          </p:cNvSpPr>
          <p:nvPr/>
        </p:nvSpPr>
        <p:spPr bwMode="auto">
          <a:xfrm>
            <a:off x="789775" y="3482618"/>
            <a:ext cx="7334126" cy="810478"/>
          </a:xfrm>
          <a:prstGeom prst="rect">
            <a:avLst/>
          </a:prstGeom>
          <a:noFill/>
          <a:ln w="9525">
            <a:noFill/>
            <a:miter lim="800000"/>
            <a:headEnd/>
            <a:tailEnd/>
          </a:ln>
        </p:spPr>
        <p:txBody>
          <a:bodyPr wrap="square">
            <a:spAutoFit/>
          </a:bodyPr>
          <a:lstStyle/>
          <a:p>
            <a:pPr algn="just">
              <a:lnSpc>
                <a:spcPts val="2800"/>
              </a:lnSpc>
              <a:spcBef>
                <a:spcPct val="20000"/>
              </a:spcBef>
              <a:buClr>
                <a:srgbClr val="D16349"/>
              </a:buClr>
              <a:buSzPct val="85000"/>
            </a:pPr>
            <a:r>
              <a:rPr lang="en-US" altLang="zh-CN" sz="2400" dirty="0" smtClean="0">
                <a:solidFill>
                  <a:sysClr val="windowText" lastClr="000000"/>
                </a:solidFill>
                <a:latin typeface="Helvetica"/>
                <a:ea typeface="方正舒体"/>
              </a:rPr>
              <a:t>What do they think of their parents’ love story? (Para.1)</a:t>
            </a:r>
            <a:endParaRPr lang="en-US" altLang="zh-CN" sz="2400" dirty="0">
              <a:solidFill>
                <a:sysClr val="windowText" lastClr="000000"/>
              </a:solidFill>
              <a:latin typeface="Helvetica"/>
              <a:ea typeface="方正舒体"/>
            </a:endParaRPr>
          </a:p>
        </p:txBody>
      </p:sp>
      <p:sp>
        <p:nvSpPr>
          <p:cNvPr id="20" name="TextBox 19"/>
          <p:cNvSpPr txBox="1"/>
          <p:nvPr/>
        </p:nvSpPr>
        <p:spPr>
          <a:xfrm>
            <a:off x="1769034" y="4795307"/>
            <a:ext cx="6835414" cy="937949"/>
          </a:xfrm>
          <a:prstGeom prst="rect">
            <a:avLst/>
          </a:prstGeom>
          <a:noFill/>
        </p:spPr>
        <p:txBody>
          <a:bodyPr wrap="square" rtlCol="0">
            <a:spAutoFit/>
          </a:bodyPr>
          <a:lstStyle/>
          <a:p>
            <a:pPr>
              <a:lnSpc>
                <a:spcPct val="120000"/>
              </a:lnSpc>
              <a:spcBef>
                <a:spcPct val="20000"/>
              </a:spcBef>
              <a:buClr>
                <a:srgbClr val="D16349"/>
              </a:buClr>
              <a:buSzPct val="85000"/>
            </a:pPr>
            <a:r>
              <a:rPr lang="en-US" altLang="zh-CN" sz="2400" kern="0" dirty="0" smtClean="0">
                <a:latin typeface="Helvetica"/>
              </a:rPr>
              <a:t>They believe it was a </a:t>
            </a:r>
            <a:r>
              <a:rPr lang="en-US" altLang="zh-CN" sz="2400" kern="0" dirty="0" smtClean="0">
                <a:solidFill>
                  <a:schemeClr val="accent6">
                    <a:lumMod val="75000"/>
                  </a:schemeClr>
                </a:solidFill>
                <a:latin typeface="Helvetica"/>
              </a:rPr>
              <a:t>classic fairytale </a:t>
            </a:r>
            <a:r>
              <a:rPr lang="en-US" altLang="zh-CN" sz="2400" kern="0" dirty="0" smtClean="0">
                <a:latin typeface="Helvetica"/>
              </a:rPr>
              <a:t>romance </a:t>
            </a:r>
            <a:r>
              <a:rPr lang="en-US" altLang="zh-CN" sz="2400" kern="0" dirty="0" smtClean="0">
                <a:solidFill>
                  <a:schemeClr val="accent6">
                    <a:lumMod val="75000"/>
                  </a:schemeClr>
                </a:solidFill>
                <a:latin typeface="Helvetica"/>
              </a:rPr>
              <a:t>heading for marriage </a:t>
            </a:r>
            <a:r>
              <a:rPr lang="en-US" altLang="zh-CN" sz="2400" kern="0" dirty="0" smtClean="0">
                <a:latin typeface="Helvetica"/>
              </a:rPr>
              <a:t>from the outset.</a:t>
            </a:r>
            <a:endParaRPr lang="en-US" altLang="zh-CN" sz="2400" dirty="0">
              <a:solidFill>
                <a:sysClr val="windowText" lastClr="000000"/>
              </a:solidFill>
              <a:latin typeface="Helvetica"/>
              <a:ea typeface="方正舒体"/>
            </a:endParaRPr>
          </a:p>
        </p:txBody>
      </p:sp>
      <p:grpSp>
        <p:nvGrpSpPr>
          <p:cNvPr id="21" name="组合 9"/>
          <p:cNvGrpSpPr>
            <a:grpSpLocks/>
          </p:cNvGrpSpPr>
          <p:nvPr/>
        </p:nvGrpSpPr>
        <p:grpSpPr bwMode="auto">
          <a:xfrm>
            <a:off x="-14288" y="-26988"/>
            <a:ext cx="8416926" cy="1152526"/>
            <a:chOff x="-14288" y="-27384"/>
            <a:chExt cx="8416678" cy="1152525"/>
          </a:xfrm>
        </p:grpSpPr>
        <p:sp>
          <p:nvSpPr>
            <p:cNvPr id="22" name="TextBox 21"/>
            <p:cNvSpPr txBox="1">
              <a:spLocks noChangeArrowheads="1"/>
            </p:cNvSpPr>
            <p:nvPr/>
          </p:nvSpPr>
          <p:spPr bwMode="auto">
            <a:xfrm>
              <a:off x="4571865" y="548879"/>
              <a:ext cx="3830525" cy="461963"/>
            </a:xfrm>
            <a:prstGeom prst="rect">
              <a:avLst/>
            </a:prstGeom>
            <a:noFill/>
            <a:ln w="9525">
              <a:noFill/>
              <a:miter lim="800000"/>
              <a:headEnd/>
              <a:tailEnd/>
            </a:ln>
          </p:spPr>
          <p:txBody>
            <a:bodyPr>
              <a:spAutoFit/>
            </a:bodyPr>
            <a:lstStyle/>
            <a:p>
              <a:pPr>
                <a:defRPr/>
              </a:pPr>
              <a:r>
                <a:rPr lang="en-US" altLang="zh-CN" sz="2400" b="1" kern="0" dirty="0">
                  <a:solidFill>
                    <a:schemeClr val="accent6">
                      <a:lumMod val="75000"/>
                    </a:schemeClr>
                  </a:solidFill>
                  <a:effectLst>
                    <a:outerShdw blurRad="38100" dist="38100" dir="2700000" algn="tl">
                      <a:srgbClr val="000000">
                        <a:alpha val="43137"/>
                      </a:srgbClr>
                    </a:outerShdw>
                  </a:effectLst>
                  <a:latin typeface="Helvetica"/>
                </a:rPr>
                <a:t>Main ideas of the parts</a:t>
              </a:r>
              <a:endParaRPr lang="zh-CN" altLang="en-US" sz="2400" b="1" kern="0" dirty="0">
                <a:solidFill>
                  <a:schemeClr val="accent6">
                    <a:lumMod val="75000"/>
                  </a:schemeClr>
                </a:solidFill>
                <a:effectLst>
                  <a:outerShdw blurRad="38100" dist="38100" dir="2700000" algn="tl">
                    <a:srgbClr val="000000">
                      <a:alpha val="43137"/>
                    </a:srgbClr>
                  </a:outerShdw>
                </a:effectLst>
                <a:latin typeface="Helvetica"/>
              </a:endParaRPr>
            </a:p>
          </p:txBody>
        </p:sp>
        <p:pic>
          <p:nvPicPr>
            <p:cNvPr id="23" name="Picture 2"/>
            <p:cNvPicPr>
              <a:picLocks noChangeAspect="1" noChangeArrowheads="1"/>
            </p:cNvPicPr>
            <p:nvPr/>
          </p:nvPicPr>
          <p:blipFill>
            <a:blip r:embed="rId5">
              <a:extLst>
                <a:ext uri="{28A0092B-C50C-407E-A947-70E740481C1C}">
                  <a14:useLocalDpi xmlns="" xmlns:a14="http://schemas.microsoft.com/office/drawing/2010/main" val="0"/>
                </a:ext>
              </a:extLst>
            </a:blip>
            <a:srcRect/>
            <a:stretch>
              <a:fillRect/>
            </a:stretch>
          </p:blipFill>
          <p:spPr bwMode="auto">
            <a:xfrm>
              <a:off x="-14288" y="-27384"/>
              <a:ext cx="4394201" cy="11525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4" name="TextBox 23">
              <a:hlinkClick r:id="rId6" action="ppaction://hlinksldjump"/>
            </p:cNvPr>
            <p:cNvSpPr txBox="1"/>
            <p:nvPr/>
          </p:nvSpPr>
          <p:spPr>
            <a:xfrm>
              <a:off x="25399" y="466329"/>
              <a:ext cx="3481285" cy="430213"/>
            </a:xfrm>
            <a:prstGeom prst="rect">
              <a:avLst/>
            </a:prstGeom>
            <a:noFill/>
          </p:spPr>
          <p:txBody>
            <a:bodyPr>
              <a:spAutoFit/>
            </a:bodyPr>
            <a:lstStyle/>
            <a:p>
              <a:pPr fontAlgn="auto">
                <a:spcBef>
                  <a:spcPts val="0"/>
                </a:spcBef>
                <a:spcAft>
                  <a:spcPts val="0"/>
                </a:spcAft>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rPr>
                <a:t>Main idea &amp; structure</a:t>
              </a:r>
              <a:endParaRPr lang="zh-CN" altLang="en-US"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endParaRPr>
            </a:p>
          </p:txBody>
        </p:sp>
      </p:grpSp>
    </p:spTree>
    <p:extLst>
      <p:ext uri="{BB962C8B-B14F-4D97-AF65-F5344CB8AC3E}">
        <p14:creationId xmlns="" xmlns:p14="http://schemas.microsoft.com/office/powerpoint/2010/main" val="379201485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blinds(horizontal)">
                                      <p:cBhvr>
                                        <p:cTn id="27" dur="500"/>
                                        <p:tgtEl>
                                          <p:spTgt spid="17"/>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blinds(horizontal)">
                                      <p:cBhvr>
                                        <p:cTn id="3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10" grpId="0"/>
      <p:bldP spid="15" grpId="0"/>
      <p:bldP spid="19" grpId="0"/>
      <p:bldP spid="20"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45"/>
          <p:cNvSpPr>
            <a:spLocks noChangeArrowheads="1"/>
          </p:cNvSpPr>
          <p:nvPr/>
        </p:nvSpPr>
        <p:spPr bwMode="auto">
          <a:xfrm>
            <a:off x="976945" y="1844824"/>
            <a:ext cx="7334126" cy="978729"/>
          </a:xfrm>
          <a:prstGeom prst="rect">
            <a:avLst/>
          </a:prstGeom>
          <a:noFill/>
          <a:ln w="9525">
            <a:noFill/>
            <a:miter lim="800000"/>
            <a:headEnd/>
            <a:tailEnd/>
          </a:ln>
        </p:spPr>
        <p:txBody>
          <a:bodyPr wrap="square">
            <a:spAutoFit/>
          </a:bodyPr>
          <a:lstStyle/>
          <a:p>
            <a:pPr algn="just">
              <a:lnSpc>
                <a:spcPct val="120000"/>
              </a:lnSpc>
              <a:spcBef>
                <a:spcPct val="20000"/>
              </a:spcBef>
              <a:buClr>
                <a:srgbClr val="D16349"/>
              </a:buClr>
              <a:buSzPct val="85000"/>
            </a:pPr>
            <a:r>
              <a:rPr lang="en-US" altLang="zh-CN" sz="2400" dirty="0" smtClean="0">
                <a:solidFill>
                  <a:sysClr val="windowText" lastClr="000000"/>
                </a:solidFill>
                <a:latin typeface="Helvetica"/>
                <a:ea typeface="方正舒体"/>
              </a:rPr>
              <a:t>Does the author hold the same opinion as her daughters’? Why? (Para.1)</a:t>
            </a:r>
            <a:endParaRPr lang="en-US" altLang="zh-CN" sz="2400" dirty="0">
              <a:solidFill>
                <a:sysClr val="windowText" lastClr="000000"/>
              </a:solidFill>
              <a:latin typeface="Helvetica"/>
              <a:ea typeface="方正舒体"/>
            </a:endParaRPr>
          </a:p>
        </p:txBody>
      </p:sp>
      <p:grpSp>
        <p:nvGrpSpPr>
          <p:cNvPr id="14" name="组合 13"/>
          <p:cNvGrpSpPr/>
          <p:nvPr/>
        </p:nvGrpSpPr>
        <p:grpSpPr>
          <a:xfrm>
            <a:off x="323528" y="2869614"/>
            <a:ext cx="7992888" cy="2503600"/>
            <a:chOff x="323528" y="3071810"/>
            <a:chExt cx="7939967" cy="2196376"/>
          </a:xfrm>
        </p:grpSpPr>
        <p:sp>
          <p:nvSpPr>
            <p:cNvPr id="6" name="圆角矩形 5"/>
            <p:cNvSpPr/>
            <p:nvPr/>
          </p:nvSpPr>
          <p:spPr>
            <a:xfrm>
              <a:off x="913088" y="3794200"/>
              <a:ext cx="7345097" cy="1473986"/>
            </a:xfrm>
            <a:prstGeom prst="roundRect">
              <a:avLst/>
            </a:prstGeom>
            <a:noFill/>
            <a:ln>
              <a:solidFill>
                <a:srgbClr val="FF6600"/>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Picture 3"/>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323528" y="3071810"/>
              <a:ext cx="1446930" cy="136590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8" name="TextBox 7">
              <a:hlinkClick r:id="rId4" action="ppaction://hlinksldjump"/>
            </p:cNvPr>
            <p:cNvSpPr txBox="1"/>
            <p:nvPr/>
          </p:nvSpPr>
          <p:spPr>
            <a:xfrm>
              <a:off x="664545" y="3547419"/>
              <a:ext cx="1073620" cy="461665"/>
            </a:xfrm>
            <a:prstGeom prst="rect">
              <a:avLst/>
            </a:prstGeom>
            <a:noFill/>
          </p:spPr>
          <p:txBody>
            <a:bodyPr wrap="square" rtlCol="0">
              <a:spAutoFit/>
            </a:bodyPr>
            <a:lstStyle/>
            <a:p>
              <a:r>
                <a:rPr lang="en-US" altLang="zh-CN" sz="2400" b="1" dirty="0" smtClean="0">
                  <a:solidFill>
                    <a:schemeClr val="bg1"/>
                  </a:solidFill>
                  <a:effectLst>
                    <a:outerShdw blurRad="38100" dist="38100" dir="2700000" algn="tl">
                      <a:srgbClr val="000000">
                        <a:alpha val="43137"/>
                      </a:srgbClr>
                    </a:outerShdw>
                  </a:effectLst>
                  <a:latin typeface="Tempus Sans ITC" pitchFamily="82" charset="0"/>
                </a:rPr>
                <a:t>Tips</a:t>
              </a:r>
              <a:endParaRPr lang="zh-CN" altLang="en-US" sz="2400" b="1" dirty="0">
                <a:solidFill>
                  <a:schemeClr val="bg1"/>
                </a:solidFill>
                <a:effectLst>
                  <a:outerShdw blurRad="38100" dist="38100" dir="2700000" algn="tl">
                    <a:srgbClr val="000000">
                      <a:alpha val="43137"/>
                    </a:srgbClr>
                  </a:outerShdw>
                </a:effectLst>
                <a:latin typeface="Tempus Sans ITC" pitchFamily="82" charset="0"/>
              </a:endParaRPr>
            </a:p>
          </p:txBody>
        </p:sp>
        <p:sp>
          <p:nvSpPr>
            <p:cNvPr id="2" name="TextBox 1"/>
            <p:cNvSpPr txBox="1"/>
            <p:nvPr/>
          </p:nvSpPr>
          <p:spPr>
            <a:xfrm>
              <a:off x="1428080" y="4025640"/>
              <a:ext cx="6835415" cy="1053033"/>
            </a:xfrm>
            <a:prstGeom prst="rect">
              <a:avLst/>
            </a:prstGeom>
            <a:noFill/>
          </p:spPr>
          <p:txBody>
            <a:bodyPr wrap="square" rtlCol="0">
              <a:spAutoFit/>
            </a:bodyPr>
            <a:lstStyle/>
            <a:p>
              <a:pPr>
                <a:spcBef>
                  <a:spcPct val="20000"/>
                </a:spcBef>
                <a:buClr>
                  <a:srgbClr val="D16349"/>
                </a:buClr>
                <a:buSzPct val="85000"/>
              </a:pPr>
              <a:r>
                <a:rPr lang="en-US" altLang="zh-CN" sz="2400" dirty="0" smtClean="0">
                  <a:solidFill>
                    <a:sysClr val="windowText" lastClr="000000"/>
                  </a:solidFill>
                  <a:latin typeface="Helvetica"/>
                  <a:ea typeface="方正舒体"/>
                </a:rPr>
                <a:t>No. The author thinks it’s not completely true. Because she started dating Butch just to get a cute boyfriend, </a:t>
              </a:r>
              <a:r>
                <a:rPr lang="en-US" altLang="zh-CN" sz="2400" dirty="0" smtClean="0">
                  <a:solidFill>
                    <a:schemeClr val="accent6">
                      <a:lumMod val="75000"/>
                    </a:schemeClr>
                  </a:solidFill>
                  <a:latin typeface="Helvetica"/>
                  <a:ea typeface="方正舒体"/>
                </a:rPr>
                <a:t>not for love</a:t>
              </a:r>
              <a:r>
                <a:rPr lang="en-US" altLang="zh-CN" sz="2400" dirty="0" smtClean="0">
                  <a:solidFill>
                    <a:sysClr val="windowText" lastClr="000000"/>
                  </a:solidFill>
                  <a:latin typeface="Helvetica"/>
                  <a:ea typeface="方正舒体"/>
                </a:rPr>
                <a:t>.</a:t>
              </a:r>
              <a:endParaRPr lang="en-US" altLang="zh-CN" sz="2400" dirty="0">
                <a:solidFill>
                  <a:sysClr val="windowText" lastClr="000000"/>
                </a:solidFill>
                <a:latin typeface="Helvetica"/>
                <a:ea typeface="方正舒体"/>
              </a:endParaRPr>
            </a:p>
          </p:txBody>
        </p:sp>
      </p:grpSp>
      <p:grpSp>
        <p:nvGrpSpPr>
          <p:cNvPr id="10" name="组合 9"/>
          <p:cNvGrpSpPr>
            <a:grpSpLocks/>
          </p:cNvGrpSpPr>
          <p:nvPr/>
        </p:nvGrpSpPr>
        <p:grpSpPr bwMode="auto">
          <a:xfrm>
            <a:off x="-14288" y="-26988"/>
            <a:ext cx="8416926" cy="1152526"/>
            <a:chOff x="-14288" y="-27384"/>
            <a:chExt cx="8416678" cy="1152525"/>
          </a:xfrm>
        </p:grpSpPr>
        <p:sp>
          <p:nvSpPr>
            <p:cNvPr id="11" name="TextBox 10"/>
            <p:cNvSpPr txBox="1">
              <a:spLocks noChangeArrowheads="1"/>
            </p:cNvSpPr>
            <p:nvPr/>
          </p:nvSpPr>
          <p:spPr bwMode="auto">
            <a:xfrm>
              <a:off x="4571865" y="548879"/>
              <a:ext cx="3830525" cy="461963"/>
            </a:xfrm>
            <a:prstGeom prst="rect">
              <a:avLst/>
            </a:prstGeom>
            <a:noFill/>
            <a:ln w="9525">
              <a:noFill/>
              <a:miter lim="800000"/>
              <a:headEnd/>
              <a:tailEnd/>
            </a:ln>
          </p:spPr>
          <p:txBody>
            <a:bodyPr>
              <a:spAutoFit/>
            </a:bodyPr>
            <a:lstStyle/>
            <a:p>
              <a:pPr>
                <a:defRPr/>
              </a:pPr>
              <a:r>
                <a:rPr lang="en-US" altLang="zh-CN" sz="2400" b="1" kern="0" dirty="0">
                  <a:solidFill>
                    <a:schemeClr val="accent6">
                      <a:lumMod val="75000"/>
                    </a:schemeClr>
                  </a:solidFill>
                  <a:effectLst>
                    <a:outerShdw blurRad="38100" dist="38100" dir="2700000" algn="tl">
                      <a:srgbClr val="000000">
                        <a:alpha val="43137"/>
                      </a:srgbClr>
                    </a:outerShdw>
                  </a:effectLst>
                  <a:latin typeface="Helvetica"/>
                </a:rPr>
                <a:t>Main ideas of the parts</a:t>
              </a:r>
              <a:endParaRPr lang="zh-CN" altLang="en-US" sz="2400" b="1" kern="0" dirty="0">
                <a:solidFill>
                  <a:schemeClr val="accent6">
                    <a:lumMod val="75000"/>
                  </a:schemeClr>
                </a:solidFill>
                <a:effectLst>
                  <a:outerShdw blurRad="38100" dist="38100" dir="2700000" algn="tl">
                    <a:srgbClr val="000000">
                      <a:alpha val="43137"/>
                    </a:srgbClr>
                  </a:outerShdw>
                </a:effectLst>
                <a:latin typeface="Helvetica"/>
              </a:endParaRPr>
            </a:p>
          </p:txBody>
        </p:sp>
        <p:pic>
          <p:nvPicPr>
            <p:cNvPr id="12" name="Picture 2"/>
            <p:cNvPicPr>
              <a:picLocks noChangeAspect="1" noChangeArrowheads="1"/>
            </p:cNvPicPr>
            <p:nvPr/>
          </p:nvPicPr>
          <p:blipFill>
            <a:blip r:embed="rId5">
              <a:extLst>
                <a:ext uri="{28A0092B-C50C-407E-A947-70E740481C1C}">
                  <a14:useLocalDpi xmlns="" xmlns:a14="http://schemas.microsoft.com/office/drawing/2010/main" val="0"/>
                </a:ext>
              </a:extLst>
            </a:blip>
            <a:srcRect/>
            <a:stretch>
              <a:fillRect/>
            </a:stretch>
          </p:blipFill>
          <p:spPr bwMode="auto">
            <a:xfrm>
              <a:off x="-14288" y="-27384"/>
              <a:ext cx="4394201" cy="11525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3" name="TextBox 12">
              <a:hlinkClick r:id="rId6" action="ppaction://hlinksldjump"/>
            </p:cNvPr>
            <p:cNvSpPr txBox="1"/>
            <p:nvPr/>
          </p:nvSpPr>
          <p:spPr>
            <a:xfrm>
              <a:off x="25399" y="466329"/>
              <a:ext cx="3481285" cy="430213"/>
            </a:xfrm>
            <a:prstGeom prst="rect">
              <a:avLst/>
            </a:prstGeom>
            <a:noFill/>
          </p:spPr>
          <p:txBody>
            <a:bodyPr>
              <a:spAutoFit/>
            </a:bodyPr>
            <a:lstStyle/>
            <a:p>
              <a:pPr fontAlgn="auto">
                <a:spcBef>
                  <a:spcPts val="0"/>
                </a:spcBef>
                <a:spcAft>
                  <a:spcPts val="0"/>
                </a:spcAft>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rPr>
                <a:t>Main idea &amp; structure</a:t>
              </a:r>
              <a:endParaRPr lang="zh-CN" altLang="en-US"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endParaRPr>
            </a:p>
          </p:txBody>
        </p:sp>
      </p:grpSp>
    </p:spTree>
    <p:extLst>
      <p:ext uri="{BB962C8B-B14F-4D97-AF65-F5344CB8AC3E}">
        <p14:creationId xmlns="" xmlns:p14="http://schemas.microsoft.com/office/powerpoint/2010/main" val="6616899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blinds(horizontal)">
                                      <p:cBhvr>
                                        <p:cTn id="1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428596" y="2027871"/>
            <a:ext cx="8352928" cy="3901459"/>
            <a:chOff x="428596" y="2027871"/>
            <a:chExt cx="8352928" cy="3687145"/>
          </a:xfrm>
        </p:grpSpPr>
        <p:pic>
          <p:nvPicPr>
            <p:cNvPr id="11" name="Picture 2"/>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428596" y="2027871"/>
              <a:ext cx="8352928" cy="36871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714348" y="2369110"/>
              <a:ext cx="6305924" cy="3228655"/>
            </a:xfrm>
            <a:prstGeom prst="rect">
              <a:avLst/>
            </a:prstGeom>
            <a:noFill/>
          </p:spPr>
          <p:txBody>
            <a:bodyPr wrap="square" rtlCol="0">
              <a:spAutoFit/>
            </a:bodyPr>
            <a:lstStyle/>
            <a:p>
              <a:r>
                <a:rPr lang="en-US" altLang="zh-CN" sz="2400" dirty="0" smtClean="0">
                  <a:solidFill>
                    <a:sysClr val="windowText" lastClr="000000"/>
                  </a:solidFill>
                  <a:latin typeface="Helvetica"/>
                  <a:ea typeface="方正舒体"/>
                </a:rPr>
                <a:t>This part is the introduction which prepares for the topic of love. The narrator now has two daughters who are________________. They believe that their parents had a romantic story _________________ from the very beginning. However, It’s not completely true. She started dating Butch not _______ but for fun because she wanted to get away from her boring college life.  </a:t>
              </a:r>
              <a:endParaRPr lang="en-US" altLang="zh-CN" sz="2400" dirty="0">
                <a:solidFill>
                  <a:sysClr val="windowText" lastClr="000000"/>
                </a:solidFill>
                <a:latin typeface="Helvetica"/>
                <a:ea typeface="方正舒体"/>
              </a:endParaRPr>
            </a:p>
          </p:txBody>
        </p:sp>
      </p:grpSp>
      <p:sp>
        <p:nvSpPr>
          <p:cNvPr id="41" name="TextBox 40"/>
          <p:cNvSpPr txBox="1">
            <a:spLocks noChangeArrowheads="1"/>
          </p:cNvSpPr>
          <p:nvPr/>
        </p:nvSpPr>
        <p:spPr bwMode="auto">
          <a:xfrm>
            <a:off x="1069486" y="1484784"/>
            <a:ext cx="6985027" cy="535531"/>
          </a:xfrm>
          <a:prstGeom prst="rect">
            <a:avLst/>
          </a:prstGeom>
          <a:noFill/>
          <a:ln w="9525">
            <a:noFill/>
            <a:miter lim="800000"/>
            <a:headEnd/>
            <a:tailEnd/>
          </a:ln>
        </p:spPr>
        <p:txBody>
          <a:bodyPr wrap="square">
            <a:spAutoFit/>
          </a:bodyPr>
          <a:lstStyle/>
          <a:p>
            <a:pPr marL="274320" indent="-274320" algn="just" fontAlgn="auto">
              <a:lnSpc>
                <a:spcPct val="120000"/>
              </a:lnSpc>
              <a:spcBef>
                <a:spcPct val="20000"/>
              </a:spcBef>
              <a:spcAft>
                <a:spcPts val="0"/>
              </a:spcAft>
              <a:buClr>
                <a:srgbClr val="D16349"/>
              </a:buClr>
              <a:buSzPct val="85000"/>
              <a:buFont typeface="Wingdings 2" pitchFamily="18" charset="2"/>
              <a:buNone/>
              <a:defRPr/>
            </a:pPr>
            <a:r>
              <a:rPr lang="en-US" altLang="zh-CN" sz="2400" b="1" dirty="0" smtClean="0">
                <a:solidFill>
                  <a:sysClr val="windowText" lastClr="000000"/>
                </a:solidFill>
                <a:latin typeface="Helvetica"/>
                <a:ea typeface="方正舒体"/>
              </a:rPr>
              <a:t>Part I — (Para. 1)</a:t>
            </a:r>
            <a:endParaRPr lang="en-US" altLang="zh-CN" sz="2400" b="1" dirty="0">
              <a:solidFill>
                <a:sysClr val="windowText" lastClr="000000"/>
              </a:solidFill>
              <a:latin typeface="Helvetica"/>
              <a:ea typeface="方正舒体"/>
            </a:endParaRPr>
          </a:p>
        </p:txBody>
      </p:sp>
      <p:sp>
        <p:nvSpPr>
          <p:cNvPr id="25" name="矩形 24"/>
          <p:cNvSpPr/>
          <p:nvPr/>
        </p:nvSpPr>
        <p:spPr>
          <a:xfrm>
            <a:off x="2699792" y="3861048"/>
            <a:ext cx="3085498" cy="461665"/>
          </a:xfrm>
          <a:prstGeom prst="rect">
            <a:avLst/>
          </a:prstGeom>
        </p:spPr>
        <p:txBody>
          <a:bodyPr wrap="square">
            <a:spAutoFit/>
          </a:bodyPr>
          <a:lstStyle/>
          <a:p>
            <a:pPr>
              <a:defRPr/>
            </a:pPr>
            <a:r>
              <a:rPr lang="en-US" altLang="zh-CN" sz="2400" dirty="0" smtClean="0">
                <a:solidFill>
                  <a:schemeClr val="accent6">
                    <a:lumMod val="75000"/>
                  </a:schemeClr>
                </a:solidFill>
                <a:latin typeface="Helvetica"/>
              </a:rPr>
              <a:t>heading for marriage </a:t>
            </a:r>
            <a:endParaRPr lang="zh-CN" altLang="en-US" sz="2400" dirty="0">
              <a:solidFill>
                <a:schemeClr val="accent6">
                  <a:lumMod val="75000"/>
                </a:schemeClr>
              </a:solidFill>
              <a:latin typeface="Helvetica"/>
            </a:endParaRPr>
          </a:p>
        </p:txBody>
      </p:sp>
      <p:sp>
        <p:nvSpPr>
          <p:cNvPr id="26" name="矩形 25"/>
          <p:cNvSpPr/>
          <p:nvPr/>
        </p:nvSpPr>
        <p:spPr>
          <a:xfrm>
            <a:off x="5364088" y="4581128"/>
            <a:ext cx="1364825" cy="461665"/>
          </a:xfrm>
          <a:prstGeom prst="rect">
            <a:avLst/>
          </a:prstGeom>
        </p:spPr>
        <p:txBody>
          <a:bodyPr wrap="square">
            <a:spAutoFit/>
          </a:bodyPr>
          <a:lstStyle/>
          <a:p>
            <a:pPr>
              <a:defRPr/>
            </a:pPr>
            <a:r>
              <a:rPr lang="en-US" altLang="zh-CN" sz="2400" dirty="0" smtClean="0">
                <a:solidFill>
                  <a:schemeClr val="accent6">
                    <a:lumMod val="75000"/>
                  </a:schemeClr>
                </a:solidFill>
                <a:latin typeface="Helvetica"/>
              </a:rPr>
              <a:t>for love </a:t>
            </a:r>
            <a:endParaRPr lang="zh-CN" altLang="en-US" sz="2400" dirty="0">
              <a:solidFill>
                <a:schemeClr val="accent6">
                  <a:lumMod val="75000"/>
                </a:schemeClr>
              </a:solidFill>
              <a:latin typeface="Helvetica"/>
            </a:endParaRPr>
          </a:p>
        </p:txBody>
      </p:sp>
      <p:sp>
        <p:nvSpPr>
          <p:cNvPr id="12" name="矩形 24"/>
          <p:cNvSpPr/>
          <p:nvPr/>
        </p:nvSpPr>
        <p:spPr>
          <a:xfrm>
            <a:off x="3851920" y="3140968"/>
            <a:ext cx="3085498" cy="461665"/>
          </a:xfrm>
          <a:prstGeom prst="rect">
            <a:avLst/>
          </a:prstGeom>
        </p:spPr>
        <p:txBody>
          <a:bodyPr wrap="square">
            <a:spAutoFit/>
          </a:bodyPr>
          <a:lstStyle/>
          <a:p>
            <a:pPr>
              <a:defRPr/>
            </a:pPr>
            <a:r>
              <a:rPr lang="en-US" altLang="zh-CN" sz="2400" dirty="0" smtClean="0">
                <a:solidFill>
                  <a:schemeClr val="accent6">
                    <a:lumMod val="75000"/>
                  </a:schemeClr>
                </a:solidFill>
                <a:latin typeface="Helvetica"/>
              </a:rPr>
              <a:t>at the age of dating </a:t>
            </a:r>
            <a:endParaRPr lang="zh-CN" altLang="en-US" sz="2400" dirty="0" smtClean="0">
              <a:solidFill>
                <a:schemeClr val="accent6">
                  <a:lumMod val="75000"/>
                </a:schemeClr>
              </a:solidFill>
              <a:latin typeface="Helvetica"/>
            </a:endParaRPr>
          </a:p>
        </p:txBody>
      </p:sp>
      <p:grpSp>
        <p:nvGrpSpPr>
          <p:cNvPr id="13" name="组合 9"/>
          <p:cNvGrpSpPr>
            <a:grpSpLocks/>
          </p:cNvGrpSpPr>
          <p:nvPr/>
        </p:nvGrpSpPr>
        <p:grpSpPr bwMode="auto">
          <a:xfrm>
            <a:off x="-14288" y="-26988"/>
            <a:ext cx="8416926" cy="1152526"/>
            <a:chOff x="-14288" y="-27384"/>
            <a:chExt cx="8416678" cy="1152525"/>
          </a:xfrm>
        </p:grpSpPr>
        <p:sp>
          <p:nvSpPr>
            <p:cNvPr id="15" name="TextBox 14"/>
            <p:cNvSpPr txBox="1">
              <a:spLocks noChangeArrowheads="1"/>
            </p:cNvSpPr>
            <p:nvPr/>
          </p:nvSpPr>
          <p:spPr bwMode="auto">
            <a:xfrm>
              <a:off x="4571865" y="548879"/>
              <a:ext cx="3830525" cy="461963"/>
            </a:xfrm>
            <a:prstGeom prst="rect">
              <a:avLst/>
            </a:prstGeom>
            <a:noFill/>
            <a:ln w="9525">
              <a:noFill/>
              <a:miter lim="800000"/>
              <a:headEnd/>
              <a:tailEnd/>
            </a:ln>
          </p:spPr>
          <p:txBody>
            <a:bodyPr>
              <a:spAutoFit/>
            </a:bodyPr>
            <a:lstStyle/>
            <a:p>
              <a:pPr>
                <a:defRPr/>
              </a:pPr>
              <a:r>
                <a:rPr lang="en-US" altLang="zh-CN" sz="2400" b="1" kern="0" dirty="0">
                  <a:solidFill>
                    <a:schemeClr val="accent6">
                      <a:lumMod val="75000"/>
                    </a:schemeClr>
                  </a:solidFill>
                  <a:effectLst>
                    <a:outerShdw blurRad="38100" dist="38100" dir="2700000" algn="tl">
                      <a:srgbClr val="000000">
                        <a:alpha val="43137"/>
                      </a:srgbClr>
                    </a:outerShdw>
                  </a:effectLst>
                  <a:latin typeface="Helvetica"/>
                </a:rPr>
                <a:t>Main ideas of the parts</a:t>
              </a:r>
              <a:endParaRPr lang="zh-CN" altLang="en-US" sz="2400" b="1" kern="0" dirty="0">
                <a:solidFill>
                  <a:schemeClr val="accent6">
                    <a:lumMod val="75000"/>
                  </a:schemeClr>
                </a:solidFill>
                <a:effectLst>
                  <a:outerShdw blurRad="38100" dist="38100" dir="2700000" algn="tl">
                    <a:srgbClr val="000000">
                      <a:alpha val="43137"/>
                    </a:srgbClr>
                  </a:outerShdw>
                </a:effectLst>
                <a:latin typeface="Helvetica"/>
              </a:endParaRPr>
            </a:p>
          </p:txBody>
        </p:sp>
        <p:pic>
          <p:nvPicPr>
            <p:cNvPr id="16" name="Picture 2"/>
            <p:cNvPicPr>
              <a:picLocks noChangeAspect="1" noChangeArrowheads="1"/>
            </p:cNvPicPr>
            <p:nvPr/>
          </p:nvPicPr>
          <p:blipFill>
            <a:blip r:embed="rId4">
              <a:extLst>
                <a:ext uri="{28A0092B-C50C-407E-A947-70E740481C1C}">
                  <a14:useLocalDpi xmlns="" xmlns:a14="http://schemas.microsoft.com/office/drawing/2010/main" val="0"/>
                </a:ext>
              </a:extLst>
            </a:blip>
            <a:srcRect/>
            <a:stretch>
              <a:fillRect/>
            </a:stretch>
          </p:blipFill>
          <p:spPr bwMode="auto">
            <a:xfrm>
              <a:off x="-14288" y="-27384"/>
              <a:ext cx="4394201" cy="11525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9" name="TextBox 18">
              <a:hlinkClick r:id="rId5" action="ppaction://hlinksldjump"/>
            </p:cNvPr>
            <p:cNvSpPr txBox="1"/>
            <p:nvPr/>
          </p:nvSpPr>
          <p:spPr>
            <a:xfrm>
              <a:off x="25399" y="466329"/>
              <a:ext cx="3481285" cy="430213"/>
            </a:xfrm>
            <a:prstGeom prst="rect">
              <a:avLst/>
            </a:prstGeom>
            <a:noFill/>
          </p:spPr>
          <p:txBody>
            <a:bodyPr>
              <a:spAutoFit/>
            </a:bodyPr>
            <a:lstStyle/>
            <a:p>
              <a:pPr fontAlgn="auto">
                <a:spcBef>
                  <a:spcPts val="0"/>
                </a:spcBef>
                <a:spcAft>
                  <a:spcPts val="0"/>
                </a:spcAft>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rPr>
                <a:t>Main idea &amp; structure</a:t>
              </a:r>
              <a:endParaRPr lang="zh-CN" altLang="en-US"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endParaRPr>
            </a:p>
          </p:txBody>
        </p:sp>
      </p:grpSp>
    </p:spTree>
    <p:extLst>
      <p:ext uri="{BB962C8B-B14F-4D97-AF65-F5344CB8AC3E}">
        <p14:creationId xmlns="" xmlns:p14="http://schemas.microsoft.com/office/powerpoint/2010/main" val="410235432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linds(horizontal)">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blinds(horizontal)">
                                      <p:cBhvr>
                                        <p:cTn id="12" dur="500"/>
                                        <p:tgtEl>
                                          <p:spTgt spid="25"/>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blinds(horizontal)">
                                      <p:cBhvr>
                                        <p:cTn id="1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13"/>
          <p:cNvGrpSpPr/>
          <p:nvPr/>
        </p:nvGrpSpPr>
        <p:grpSpPr>
          <a:xfrm>
            <a:off x="853681" y="3321216"/>
            <a:ext cx="3466385" cy="3060112"/>
            <a:chOff x="913088" y="3794200"/>
            <a:chExt cx="7350407" cy="1224136"/>
          </a:xfrm>
        </p:grpSpPr>
        <p:sp>
          <p:nvSpPr>
            <p:cNvPr id="25" name="圆角矩形 5"/>
            <p:cNvSpPr/>
            <p:nvPr/>
          </p:nvSpPr>
          <p:spPr>
            <a:xfrm>
              <a:off x="913088" y="3794200"/>
              <a:ext cx="7345097" cy="1224136"/>
            </a:xfrm>
            <a:prstGeom prst="roundRect">
              <a:avLst/>
            </a:prstGeom>
            <a:noFill/>
            <a:ln>
              <a:solidFill>
                <a:srgbClr val="FF6600"/>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TextBox 30"/>
            <p:cNvSpPr txBox="1"/>
            <p:nvPr/>
          </p:nvSpPr>
          <p:spPr>
            <a:xfrm>
              <a:off x="1428081" y="3929133"/>
              <a:ext cx="6835414" cy="898775"/>
            </a:xfrm>
            <a:prstGeom prst="rect">
              <a:avLst/>
            </a:prstGeom>
            <a:noFill/>
          </p:spPr>
          <p:txBody>
            <a:bodyPr wrap="square" rtlCol="0">
              <a:spAutoFit/>
            </a:bodyPr>
            <a:lstStyle/>
            <a:p>
              <a:pPr>
                <a:lnSpc>
                  <a:spcPts val="2800"/>
                </a:lnSpc>
                <a:spcBef>
                  <a:spcPct val="20000"/>
                </a:spcBef>
                <a:buClr>
                  <a:srgbClr val="D16349"/>
                </a:buClr>
                <a:buSzPct val="85000"/>
              </a:pPr>
              <a:r>
                <a:rPr lang="en-US" altLang="zh-CN" sz="2400" dirty="0" smtClean="0">
                  <a:solidFill>
                    <a:sysClr val="windowText" lastClr="000000"/>
                  </a:solidFill>
                  <a:latin typeface="Helvetica"/>
                  <a:ea typeface="方正舒体"/>
                </a:rPr>
                <a:t>He thought the author had ____________ and he kept ________ her all night long. So, for him, it was ______________.</a:t>
              </a:r>
              <a:endParaRPr lang="en-US" altLang="zh-CN" sz="2400" dirty="0">
                <a:solidFill>
                  <a:sysClr val="windowText" lastClr="000000"/>
                </a:solidFill>
                <a:latin typeface="Helvetica"/>
                <a:ea typeface="方正舒体"/>
              </a:endParaRPr>
            </a:p>
          </p:txBody>
        </p:sp>
      </p:grpSp>
      <p:sp>
        <p:nvSpPr>
          <p:cNvPr id="40" name="TextBox 39"/>
          <p:cNvSpPr txBox="1">
            <a:spLocks noChangeArrowheads="1"/>
          </p:cNvSpPr>
          <p:nvPr/>
        </p:nvSpPr>
        <p:spPr bwMode="auto">
          <a:xfrm>
            <a:off x="1727778" y="3992370"/>
            <a:ext cx="2124142" cy="461665"/>
          </a:xfrm>
          <a:prstGeom prst="rect">
            <a:avLst/>
          </a:prstGeom>
          <a:noFill/>
          <a:ln w="9525">
            <a:noFill/>
            <a:miter lim="800000"/>
            <a:headEnd/>
            <a:tailEnd/>
          </a:ln>
        </p:spPr>
        <p:txBody>
          <a:bodyPr wrap="square">
            <a:spAutoFit/>
          </a:bodyPr>
          <a:lstStyle/>
          <a:p>
            <a:r>
              <a:rPr lang="en-US" altLang="zh-CN" sz="2400" kern="0" dirty="0" smtClean="0">
                <a:solidFill>
                  <a:schemeClr val="accent6">
                    <a:lumMod val="75000"/>
                  </a:schemeClr>
                </a:solidFill>
                <a:latin typeface="Helvetica"/>
              </a:rPr>
              <a:t>beautiful eyes </a:t>
            </a:r>
            <a:endParaRPr lang="zh-CN" altLang="en-US" sz="2400" kern="0" dirty="0" smtClean="0">
              <a:solidFill>
                <a:schemeClr val="accent6">
                  <a:lumMod val="75000"/>
                </a:schemeClr>
              </a:solidFill>
              <a:latin typeface="Helvetica"/>
            </a:endParaRPr>
          </a:p>
        </p:txBody>
      </p:sp>
      <p:sp>
        <p:nvSpPr>
          <p:cNvPr id="41" name="TextBox 40"/>
          <p:cNvSpPr txBox="1">
            <a:spLocks noChangeArrowheads="1"/>
          </p:cNvSpPr>
          <p:nvPr/>
        </p:nvSpPr>
        <p:spPr bwMode="auto">
          <a:xfrm>
            <a:off x="2807898" y="4376121"/>
            <a:ext cx="2124142" cy="461665"/>
          </a:xfrm>
          <a:prstGeom prst="rect">
            <a:avLst/>
          </a:prstGeom>
          <a:noFill/>
          <a:ln w="9525">
            <a:noFill/>
            <a:miter lim="800000"/>
            <a:headEnd/>
            <a:tailEnd/>
          </a:ln>
        </p:spPr>
        <p:txBody>
          <a:bodyPr wrap="square">
            <a:spAutoFit/>
          </a:bodyPr>
          <a:lstStyle/>
          <a:p>
            <a:r>
              <a:rPr lang="en-US" altLang="zh-CN" sz="2400" kern="0" dirty="0" smtClean="0">
                <a:solidFill>
                  <a:schemeClr val="accent6">
                    <a:lumMod val="75000"/>
                  </a:schemeClr>
                </a:solidFill>
                <a:latin typeface="Helvetica"/>
              </a:rPr>
              <a:t>staring at </a:t>
            </a:r>
            <a:endParaRPr lang="zh-CN" altLang="en-US" sz="2400" kern="0" dirty="0" smtClean="0">
              <a:solidFill>
                <a:schemeClr val="accent6">
                  <a:lumMod val="75000"/>
                </a:schemeClr>
              </a:solidFill>
              <a:latin typeface="Helvetica"/>
            </a:endParaRPr>
          </a:p>
        </p:txBody>
      </p:sp>
      <p:sp>
        <p:nvSpPr>
          <p:cNvPr id="42" name="TextBox 41"/>
          <p:cNvSpPr txBox="1">
            <a:spLocks noChangeArrowheads="1"/>
          </p:cNvSpPr>
          <p:nvPr/>
        </p:nvSpPr>
        <p:spPr bwMode="auto">
          <a:xfrm>
            <a:off x="1096547" y="5415607"/>
            <a:ext cx="2755373" cy="461665"/>
          </a:xfrm>
          <a:prstGeom prst="rect">
            <a:avLst/>
          </a:prstGeom>
          <a:noFill/>
          <a:ln w="9525">
            <a:noFill/>
            <a:miter lim="800000"/>
            <a:headEnd/>
            <a:tailEnd/>
          </a:ln>
        </p:spPr>
        <p:txBody>
          <a:bodyPr wrap="square">
            <a:spAutoFit/>
          </a:bodyPr>
          <a:lstStyle/>
          <a:p>
            <a:r>
              <a:rPr lang="en-US" altLang="zh-CN" sz="2400" kern="0" dirty="0" smtClean="0">
                <a:solidFill>
                  <a:schemeClr val="accent6">
                    <a:lumMod val="75000"/>
                  </a:schemeClr>
                </a:solidFill>
                <a:latin typeface="Helvetica"/>
              </a:rPr>
              <a:t>love at first sight </a:t>
            </a:r>
            <a:endParaRPr lang="zh-CN" altLang="en-US" sz="2400" kern="0" dirty="0" smtClean="0">
              <a:solidFill>
                <a:schemeClr val="accent6">
                  <a:lumMod val="75000"/>
                </a:schemeClr>
              </a:solidFill>
              <a:latin typeface="Helvetica"/>
            </a:endParaRPr>
          </a:p>
        </p:txBody>
      </p:sp>
      <p:grpSp>
        <p:nvGrpSpPr>
          <p:cNvPr id="46" name="组合 45"/>
          <p:cNvGrpSpPr/>
          <p:nvPr/>
        </p:nvGrpSpPr>
        <p:grpSpPr>
          <a:xfrm>
            <a:off x="4788023" y="3357562"/>
            <a:ext cx="3498753" cy="3034124"/>
            <a:chOff x="4788024" y="3275196"/>
            <a:chExt cx="3536073" cy="3034124"/>
          </a:xfrm>
        </p:grpSpPr>
        <p:grpSp>
          <p:nvGrpSpPr>
            <p:cNvPr id="35" name="组合 13"/>
            <p:cNvGrpSpPr/>
            <p:nvPr/>
          </p:nvGrpSpPr>
          <p:grpSpPr>
            <a:xfrm>
              <a:off x="4788024" y="3275196"/>
              <a:ext cx="3456384" cy="3034124"/>
              <a:chOff x="913088" y="3794200"/>
              <a:chExt cx="7350407" cy="1224136"/>
            </a:xfrm>
          </p:grpSpPr>
          <p:sp>
            <p:nvSpPr>
              <p:cNvPr id="36" name="圆角矩形 5"/>
              <p:cNvSpPr/>
              <p:nvPr/>
            </p:nvSpPr>
            <p:spPr>
              <a:xfrm>
                <a:off x="913088" y="3794200"/>
                <a:ext cx="7345097" cy="1224136"/>
              </a:xfrm>
              <a:prstGeom prst="roundRect">
                <a:avLst/>
              </a:prstGeom>
              <a:noFill/>
              <a:ln>
                <a:solidFill>
                  <a:srgbClr val="FF6600"/>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TextBox 38"/>
              <p:cNvSpPr txBox="1"/>
              <p:nvPr/>
            </p:nvSpPr>
            <p:spPr>
              <a:xfrm>
                <a:off x="1428080" y="3929133"/>
                <a:ext cx="6835415" cy="1026032"/>
              </a:xfrm>
              <a:prstGeom prst="rect">
                <a:avLst/>
              </a:prstGeom>
              <a:noFill/>
            </p:spPr>
            <p:txBody>
              <a:bodyPr wrap="square" rtlCol="0">
                <a:spAutoFit/>
              </a:bodyPr>
              <a:lstStyle/>
              <a:p>
                <a:pPr>
                  <a:lnSpc>
                    <a:spcPts val="2800"/>
                  </a:lnSpc>
                  <a:spcBef>
                    <a:spcPct val="20000"/>
                  </a:spcBef>
                  <a:buClr>
                    <a:srgbClr val="D16349"/>
                  </a:buClr>
                  <a:buSzPct val="85000"/>
                </a:pPr>
                <a:r>
                  <a:rPr lang="en-US" altLang="zh-CN" sz="2400" dirty="0" smtClean="0">
                    <a:solidFill>
                      <a:sysClr val="windowText" lastClr="000000"/>
                    </a:solidFill>
                    <a:latin typeface="Helvetica"/>
                    <a:ea typeface="方正舒体"/>
                  </a:rPr>
                  <a:t>She was merely ______ and wasn’t that interested because he looked like ________ and seemed a little_____.</a:t>
                </a:r>
                <a:endParaRPr lang="en-US" altLang="zh-CN" sz="2400" dirty="0">
                  <a:solidFill>
                    <a:sysClr val="windowText" lastClr="000000"/>
                  </a:solidFill>
                  <a:latin typeface="Helvetica"/>
                  <a:ea typeface="方正舒体"/>
                </a:endParaRPr>
              </a:p>
            </p:txBody>
          </p:sp>
        </p:grpSp>
        <p:sp>
          <p:nvSpPr>
            <p:cNvPr id="43" name="TextBox 42"/>
            <p:cNvSpPr txBox="1">
              <a:spLocks noChangeArrowheads="1"/>
            </p:cNvSpPr>
            <p:nvPr/>
          </p:nvSpPr>
          <p:spPr bwMode="auto">
            <a:xfrm>
              <a:off x="5030189" y="3955090"/>
              <a:ext cx="2124142" cy="461665"/>
            </a:xfrm>
            <a:prstGeom prst="rect">
              <a:avLst/>
            </a:prstGeom>
            <a:noFill/>
            <a:ln w="9525">
              <a:noFill/>
              <a:miter lim="800000"/>
              <a:headEnd/>
              <a:tailEnd/>
            </a:ln>
          </p:spPr>
          <p:txBody>
            <a:bodyPr wrap="square">
              <a:spAutoFit/>
            </a:bodyPr>
            <a:lstStyle/>
            <a:p>
              <a:r>
                <a:rPr lang="en-US" altLang="zh-CN" sz="2400" kern="0" dirty="0" smtClean="0">
                  <a:solidFill>
                    <a:schemeClr val="accent6">
                      <a:lumMod val="75000"/>
                    </a:schemeClr>
                  </a:solidFill>
                  <a:latin typeface="Helvetica"/>
                </a:rPr>
                <a:t>curious </a:t>
              </a:r>
              <a:endParaRPr lang="zh-CN" altLang="en-US" sz="2400" kern="0" dirty="0" smtClean="0">
                <a:solidFill>
                  <a:schemeClr val="accent6">
                    <a:lumMod val="75000"/>
                  </a:schemeClr>
                </a:solidFill>
                <a:latin typeface="Helvetica"/>
              </a:endParaRPr>
            </a:p>
          </p:txBody>
        </p:sp>
        <p:sp>
          <p:nvSpPr>
            <p:cNvPr id="44" name="TextBox 43"/>
            <p:cNvSpPr txBox="1">
              <a:spLocks noChangeArrowheads="1"/>
            </p:cNvSpPr>
            <p:nvPr/>
          </p:nvSpPr>
          <p:spPr bwMode="auto">
            <a:xfrm>
              <a:off x="5477955" y="5035210"/>
              <a:ext cx="2124142" cy="461665"/>
            </a:xfrm>
            <a:prstGeom prst="rect">
              <a:avLst/>
            </a:prstGeom>
            <a:noFill/>
            <a:ln w="9525">
              <a:noFill/>
              <a:miter lim="800000"/>
              <a:headEnd/>
              <a:tailEnd/>
            </a:ln>
          </p:spPr>
          <p:txBody>
            <a:bodyPr wrap="square">
              <a:spAutoFit/>
            </a:bodyPr>
            <a:lstStyle/>
            <a:p>
              <a:r>
                <a:rPr lang="en-US" altLang="zh-CN" sz="2400" dirty="0" smtClean="0">
                  <a:solidFill>
                    <a:sysClr val="windowText" lastClr="000000"/>
                  </a:solidFill>
                  <a:latin typeface="Helvetica"/>
                  <a:ea typeface="方正舒体"/>
                </a:rPr>
                <a:t> </a:t>
              </a:r>
              <a:r>
                <a:rPr lang="en-US" altLang="zh-CN" sz="2400" kern="0" dirty="0" smtClean="0">
                  <a:solidFill>
                    <a:schemeClr val="accent6">
                      <a:lumMod val="75000"/>
                    </a:schemeClr>
                  </a:solidFill>
                  <a:latin typeface="Helvetica"/>
                </a:rPr>
                <a:t>a wild boy </a:t>
              </a:r>
              <a:endParaRPr lang="zh-CN" altLang="en-US" sz="2400" kern="0" dirty="0" smtClean="0">
                <a:solidFill>
                  <a:schemeClr val="accent6">
                    <a:lumMod val="75000"/>
                  </a:schemeClr>
                </a:solidFill>
                <a:latin typeface="Helvetica"/>
              </a:endParaRPr>
            </a:p>
          </p:txBody>
        </p:sp>
        <p:sp>
          <p:nvSpPr>
            <p:cNvPr id="45" name="TextBox 44"/>
            <p:cNvSpPr txBox="1">
              <a:spLocks noChangeArrowheads="1"/>
            </p:cNvSpPr>
            <p:nvPr/>
          </p:nvSpPr>
          <p:spPr bwMode="auto">
            <a:xfrm>
              <a:off x="7023418" y="5384233"/>
              <a:ext cx="1300679" cy="461665"/>
            </a:xfrm>
            <a:prstGeom prst="rect">
              <a:avLst/>
            </a:prstGeom>
            <a:noFill/>
            <a:ln w="9525">
              <a:noFill/>
              <a:miter lim="800000"/>
              <a:headEnd/>
              <a:tailEnd/>
            </a:ln>
          </p:spPr>
          <p:txBody>
            <a:bodyPr wrap="square">
              <a:spAutoFit/>
            </a:bodyPr>
            <a:lstStyle/>
            <a:p>
              <a:r>
                <a:rPr lang="en-US" altLang="zh-CN" sz="2400" dirty="0" smtClean="0">
                  <a:solidFill>
                    <a:sysClr val="windowText" lastClr="000000"/>
                  </a:solidFill>
                  <a:latin typeface="Helvetica"/>
                  <a:ea typeface="方正舒体"/>
                </a:rPr>
                <a:t> </a:t>
              </a:r>
              <a:r>
                <a:rPr lang="en-US" altLang="zh-CN" sz="2400" kern="0" dirty="0" smtClean="0">
                  <a:solidFill>
                    <a:schemeClr val="accent6">
                      <a:lumMod val="75000"/>
                    </a:schemeClr>
                  </a:solidFill>
                  <a:latin typeface="Helvetica"/>
                </a:rPr>
                <a:t>weird </a:t>
              </a:r>
              <a:endParaRPr lang="zh-CN" altLang="en-US" sz="2400" kern="0" dirty="0" smtClean="0">
                <a:solidFill>
                  <a:schemeClr val="accent6">
                    <a:lumMod val="75000"/>
                  </a:schemeClr>
                </a:solidFill>
                <a:latin typeface="Helvetica"/>
              </a:endParaRPr>
            </a:p>
          </p:txBody>
        </p:sp>
      </p:grpSp>
      <p:grpSp>
        <p:nvGrpSpPr>
          <p:cNvPr id="47" name="Group 46"/>
          <p:cNvGrpSpPr/>
          <p:nvPr/>
        </p:nvGrpSpPr>
        <p:grpSpPr>
          <a:xfrm>
            <a:off x="2555777" y="1393418"/>
            <a:ext cx="4248471" cy="523414"/>
            <a:chOff x="2979842" y="1393418"/>
            <a:chExt cx="2960310" cy="523414"/>
          </a:xfrm>
        </p:grpSpPr>
        <p:sp>
          <p:nvSpPr>
            <p:cNvPr id="350219" name="矩形 45"/>
            <p:cNvSpPr>
              <a:spLocks noChangeArrowheads="1"/>
            </p:cNvSpPr>
            <p:nvPr/>
          </p:nvSpPr>
          <p:spPr bwMode="auto">
            <a:xfrm>
              <a:off x="3165497" y="1465426"/>
              <a:ext cx="2774655" cy="451406"/>
            </a:xfrm>
            <a:prstGeom prst="rect">
              <a:avLst/>
            </a:prstGeom>
            <a:noFill/>
            <a:ln w="9525">
              <a:noFill/>
              <a:miter lim="800000"/>
              <a:headEnd/>
              <a:tailEnd/>
            </a:ln>
          </p:spPr>
          <p:txBody>
            <a:bodyPr wrap="square">
              <a:spAutoFit/>
            </a:bodyPr>
            <a:lstStyle/>
            <a:p>
              <a:pPr algn="just">
                <a:lnSpc>
                  <a:spcPts val="2800"/>
                </a:lnSpc>
              </a:pPr>
              <a:r>
                <a:rPr lang="en-US" altLang="zh-CN" sz="2800" dirty="0" smtClean="0">
                  <a:solidFill>
                    <a:sysClr val="windowText" lastClr="000000"/>
                  </a:solidFill>
                  <a:latin typeface="Helvetica"/>
                  <a:ea typeface="方正舒体"/>
                </a:rPr>
                <a:t>First date (Para. 2)</a:t>
              </a:r>
              <a:endParaRPr lang="zh-CN" altLang="en-US" sz="2800" dirty="0">
                <a:solidFill>
                  <a:sysClr val="windowText" lastClr="000000"/>
                </a:solidFill>
                <a:latin typeface="Helvetica"/>
                <a:ea typeface="方正舒体"/>
              </a:endParaRPr>
            </a:p>
          </p:txBody>
        </p:sp>
        <p:sp>
          <p:nvSpPr>
            <p:cNvPr id="23" name="圆角矩形 5"/>
            <p:cNvSpPr/>
            <p:nvPr/>
          </p:nvSpPr>
          <p:spPr>
            <a:xfrm>
              <a:off x="2979842" y="1393418"/>
              <a:ext cx="2608251" cy="523414"/>
            </a:xfrm>
            <a:prstGeom prst="roundRect">
              <a:avLst/>
            </a:prstGeom>
            <a:noFill/>
            <a:ln>
              <a:solidFill>
                <a:srgbClr val="FF6600"/>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grpSp>
      <p:sp>
        <p:nvSpPr>
          <p:cNvPr id="29" name="TextBox 28"/>
          <p:cNvSpPr txBox="1"/>
          <p:nvPr/>
        </p:nvSpPr>
        <p:spPr>
          <a:xfrm>
            <a:off x="1142976" y="2383689"/>
            <a:ext cx="2710864" cy="830997"/>
          </a:xfrm>
          <a:prstGeom prst="rect">
            <a:avLst/>
          </a:prstGeom>
          <a:noFill/>
        </p:spPr>
        <p:txBody>
          <a:bodyPr wrap="square" rtlCol="0">
            <a:spAutoFit/>
          </a:bodyPr>
          <a:lstStyle/>
          <a:p>
            <a:pPr fontAlgn="base">
              <a:spcBef>
                <a:spcPct val="50000"/>
              </a:spcBef>
              <a:spcAft>
                <a:spcPct val="0"/>
              </a:spcAft>
            </a:pPr>
            <a:r>
              <a:rPr lang="en-US" altLang="zh-CN" sz="2400" dirty="0" err="1" smtClean="0">
                <a:latin typeface="Franklin Gothic Medium Cond" pitchFamily="34" charset="0"/>
                <a:ea typeface="华文行楷" pitchFamily="2" charset="-122"/>
              </a:rPr>
              <a:t>Butch’s</a:t>
            </a:r>
            <a:r>
              <a:rPr lang="en-US" altLang="zh-CN" sz="2400" dirty="0" smtClean="0">
                <a:latin typeface="Franklin Gothic Medium Cond" pitchFamily="34" charset="0"/>
                <a:ea typeface="华文行楷" pitchFamily="2" charset="-122"/>
              </a:rPr>
              <a:t> feeling about the author</a:t>
            </a:r>
            <a:endParaRPr lang="zh-CN" altLang="en-US" sz="2400" dirty="0" smtClean="0">
              <a:latin typeface="Franklin Gothic Medium Cond" pitchFamily="34" charset="0"/>
              <a:ea typeface="华文行楷" pitchFamily="2" charset="-122"/>
            </a:endParaRPr>
          </a:p>
        </p:txBody>
      </p:sp>
      <p:sp>
        <p:nvSpPr>
          <p:cNvPr id="51" name="TextBox 50"/>
          <p:cNvSpPr txBox="1"/>
          <p:nvPr/>
        </p:nvSpPr>
        <p:spPr>
          <a:xfrm>
            <a:off x="5072066" y="2383689"/>
            <a:ext cx="3135862" cy="830997"/>
          </a:xfrm>
          <a:prstGeom prst="rect">
            <a:avLst/>
          </a:prstGeom>
          <a:noFill/>
        </p:spPr>
        <p:txBody>
          <a:bodyPr wrap="square" rtlCol="0">
            <a:spAutoFit/>
          </a:bodyPr>
          <a:lstStyle/>
          <a:p>
            <a:pPr fontAlgn="base">
              <a:spcBef>
                <a:spcPct val="50000"/>
              </a:spcBef>
              <a:spcAft>
                <a:spcPct val="0"/>
              </a:spcAft>
            </a:pPr>
            <a:r>
              <a:rPr lang="en-US" altLang="zh-CN" sz="2400" dirty="0" smtClean="0">
                <a:latin typeface="Franklin Gothic Medium Cond" pitchFamily="34" charset="0"/>
                <a:ea typeface="华文行楷" pitchFamily="2" charset="-122"/>
              </a:rPr>
              <a:t>The author’s attitude toward Butch</a:t>
            </a:r>
            <a:endParaRPr lang="zh-CN" altLang="en-US" sz="2400" dirty="0" smtClean="0">
              <a:latin typeface="Franklin Gothic Medium Cond" pitchFamily="34" charset="0"/>
              <a:ea typeface="华文行楷" pitchFamily="2" charset="-122"/>
            </a:endParaRPr>
          </a:p>
        </p:txBody>
      </p:sp>
      <p:grpSp>
        <p:nvGrpSpPr>
          <p:cNvPr id="26" name="组合 9"/>
          <p:cNvGrpSpPr>
            <a:grpSpLocks/>
          </p:cNvGrpSpPr>
          <p:nvPr/>
        </p:nvGrpSpPr>
        <p:grpSpPr bwMode="auto">
          <a:xfrm>
            <a:off x="-14288" y="-26988"/>
            <a:ext cx="8416926" cy="1152526"/>
            <a:chOff x="-14288" y="-27384"/>
            <a:chExt cx="8416678" cy="1152525"/>
          </a:xfrm>
        </p:grpSpPr>
        <p:sp>
          <p:nvSpPr>
            <p:cNvPr id="28" name="TextBox 27"/>
            <p:cNvSpPr txBox="1">
              <a:spLocks noChangeArrowheads="1"/>
            </p:cNvSpPr>
            <p:nvPr/>
          </p:nvSpPr>
          <p:spPr bwMode="auto">
            <a:xfrm>
              <a:off x="4571865" y="548879"/>
              <a:ext cx="3830525" cy="461963"/>
            </a:xfrm>
            <a:prstGeom prst="rect">
              <a:avLst/>
            </a:prstGeom>
            <a:noFill/>
            <a:ln w="9525">
              <a:noFill/>
              <a:miter lim="800000"/>
              <a:headEnd/>
              <a:tailEnd/>
            </a:ln>
          </p:spPr>
          <p:txBody>
            <a:bodyPr>
              <a:spAutoFit/>
            </a:bodyPr>
            <a:lstStyle/>
            <a:p>
              <a:pPr>
                <a:defRPr/>
              </a:pPr>
              <a:r>
                <a:rPr lang="en-US" altLang="zh-CN" sz="2400" b="1" kern="0" dirty="0">
                  <a:solidFill>
                    <a:schemeClr val="accent6">
                      <a:lumMod val="75000"/>
                    </a:schemeClr>
                  </a:solidFill>
                  <a:effectLst>
                    <a:outerShdw blurRad="38100" dist="38100" dir="2700000" algn="tl">
                      <a:srgbClr val="000000">
                        <a:alpha val="43137"/>
                      </a:srgbClr>
                    </a:outerShdw>
                  </a:effectLst>
                  <a:latin typeface="Helvetica"/>
                </a:rPr>
                <a:t>Main ideas of the parts</a:t>
              </a:r>
              <a:endParaRPr lang="zh-CN" altLang="en-US" sz="2400" b="1" kern="0" dirty="0">
                <a:solidFill>
                  <a:schemeClr val="accent6">
                    <a:lumMod val="75000"/>
                  </a:schemeClr>
                </a:solidFill>
                <a:effectLst>
                  <a:outerShdw blurRad="38100" dist="38100" dir="2700000" algn="tl">
                    <a:srgbClr val="000000">
                      <a:alpha val="43137"/>
                    </a:srgbClr>
                  </a:outerShdw>
                </a:effectLst>
                <a:latin typeface="Helvetica"/>
              </a:endParaRPr>
            </a:p>
          </p:txBody>
        </p:sp>
        <p:pic>
          <p:nvPicPr>
            <p:cNvPr id="30" name="Picture 2"/>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14288" y="-27384"/>
              <a:ext cx="4394201" cy="11525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4" name="TextBox 33">
              <a:hlinkClick r:id="rId4" action="ppaction://hlinksldjump"/>
            </p:cNvPr>
            <p:cNvSpPr txBox="1"/>
            <p:nvPr/>
          </p:nvSpPr>
          <p:spPr>
            <a:xfrm>
              <a:off x="25399" y="466329"/>
              <a:ext cx="3481285" cy="430213"/>
            </a:xfrm>
            <a:prstGeom prst="rect">
              <a:avLst/>
            </a:prstGeom>
            <a:noFill/>
          </p:spPr>
          <p:txBody>
            <a:bodyPr>
              <a:spAutoFit/>
            </a:bodyPr>
            <a:lstStyle/>
            <a:p>
              <a:pPr fontAlgn="auto">
                <a:spcBef>
                  <a:spcPts val="0"/>
                </a:spcBef>
                <a:spcAft>
                  <a:spcPts val="0"/>
                </a:spcAft>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rPr>
                <a:t>Main idea &amp; structure</a:t>
              </a:r>
              <a:endParaRPr lang="zh-CN" altLang="en-US"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endParaRPr>
            </a:p>
          </p:txBody>
        </p:sp>
      </p:grpSp>
    </p:spTree>
    <p:extLst>
      <p:ext uri="{BB962C8B-B14F-4D97-AF65-F5344CB8AC3E}">
        <p14:creationId xmlns="" xmlns:p14="http://schemas.microsoft.com/office/powerpoint/2010/main" val="131486382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blinds(horizontal)">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40"/>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41"/>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41" grpId="0"/>
      <p:bldP spid="4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p:cNvGrpSpPr/>
          <p:nvPr/>
        </p:nvGrpSpPr>
        <p:grpSpPr>
          <a:xfrm>
            <a:off x="1835696" y="1393418"/>
            <a:ext cx="6048672" cy="523414"/>
            <a:chOff x="2979842" y="1393418"/>
            <a:chExt cx="2960310" cy="523414"/>
          </a:xfrm>
        </p:grpSpPr>
        <p:sp>
          <p:nvSpPr>
            <p:cNvPr id="17" name="矩形 45"/>
            <p:cNvSpPr>
              <a:spLocks noChangeArrowheads="1"/>
            </p:cNvSpPr>
            <p:nvPr/>
          </p:nvSpPr>
          <p:spPr bwMode="auto">
            <a:xfrm>
              <a:off x="3165497" y="1465426"/>
              <a:ext cx="2774655" cy="451406"/>
            </a:xfrm>
            <a:prstGeom prst="rect">
              <a:avLst/>
            </a:prstGeom>
            <a:noFill/>
            <a:ln w="9525">
              <a:noFill/>
              <a:miter lim="800000"/>
              <a:headEnd/>
              <a:tailEnd/>
            </a:ln>
          </p:spPr>
          <p:txBody>
            <a:bodyPr wrap="square">
              <a:spAutoFit/>
            </a:bodyPr>
            <a:lstStyle/>
            <a:p>
              <a:pPr algn="just">
                <a:lnSpc>
                  <a:spcPts val="2800"/>
                </a:lnSpc>
              </a:pPr>
              <a:r>
                <a:rPr lang="en-US" altLang="zh-CN" sz="2800" dirty="0" smtClean="0">
                  <a:solidFill>
                    <a:sysClr val="windowText" lastClr="000000"/>
                  </a:solidFill>
                  <a:latin typeface="Helvetica"/>
                  <a:ea typeface="方正舒体"/>
                </a:rPr>
                <a:t>After the first date (Para. 3)</a:t>
              </a:r>
              <a:endParaRPr lang="zh-CN" altLang="en-US" sz="2800" dirty="0">
                <a:solidFill>
                  <a:sysClr val="windowText" lastClr="000000"/>
                </a:solidFill>
                <a:latin typeface="Helvetica"/>
                <a:ea typeface="方正舒体"/>
              </a:endParaRPr>
            </a:p>
          </p:txBody>
        </p:sp>
        <p:sp>
          <p:nvSpPr>
            <p:cNvPr id="18" name="圆角矩形 5"/>
            <p:cNvSpPr/>
            <p:nvPr/>
          </p:nvSpPr>
          <p:spPr>
            <a:xfrm>
              <a:off x="2979842" y="1393418"/>
              <a:ext cx="2608251" cy="523414"/>
            </a:xfrm>
            <a:prstGeom prst="roundRect">
              <a:avLst/>
            </a:prstGeom>
            <a:noFill/>
            <a:ln>
              <a:solidFill>
                <a:srgbClr val="FF6600"/>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grpSp>
      <p:graphicFrame>
        <p:nvGraphicFramePr>
          <p:cNvPr id="22" name="Diagram 21"/>
          <p:cNvGraphicFramePr/>
          <p:nvPr/>
        </p:nvGraphicFramePr>
        <p:xfrm>
          <a:off x="528512" y="2204863"/>
          <a:ext cx="8147944" cy="424847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36" name="Group 35"/>
          <p:cNvGrpSpPr/>
          <p:nvPr/>
        </p:nvGrpSpPr>
        <p:grpSpPr>
          <a:xfrm>
            <a:off x="3192831" y="2193846"/>
            <a:ext cx="4975001" cy="2087842"/>
            <a:chOff x="2657850" y="61"/>
            <a:chExt cx="4975001" cy="2087842"/>
          </a:xfrm>
          <a:scene3d>
            <a:camera prst="orthographicFront"/>
            <a:lightRig rig="flat" dir="t"/>
          </a:scene3d>
        </p:grpSpPr>
        <p:sp>
          <p:nvSpPr>
            <p:cNvPr id="37" name="Right Arrow 36"/>
            <p:cNvSpPr/>
            <p:nvPr/>
          </p:nvSpPr>
          <p:spPr>
            <a:xfrm>
              <a:off x="2657850" y="61"/>
              <a:ext cx="4975001" cy="2087842"/>
            </a:xfrm>
            <a:prstGeom prst="rightArrow">
              <a:avLst>
                <a:gd name="adj1" fmla="val 75000"/>
                <a:gd name="adj2" fmla="val 50000"/>
              </a:avLst>
            </a:prstGeom>
            <a:solidFill>
              <a:schemeClr val="bg1"/>
            </a:solidFill>
            <a:ln w="19050">
              <a:solidFill>
                <a:schemeClr val="accent6">
                  <a:lumMod val="75000"/>
                </a:schemeClr>
              </a:solidFill>
              <a:prstDash val="lgDashDot"/>
            </a:ln>
            <a:effectLst>
              <a:glow rad="101600">
                <a:schemeClr val="accent6">
                  <a:satMod val="175000"/>
                  <a:alpha val="40000"/>
                </a:schemeClr>
              </a:glow>
              <a:outerShdw blurRad="50800" dist="38100" dir="5400000" algn="t" rotWithShape="0">
                <a:prstClr val="black">
                  <a:alpha val="40000"/>
                </a:prstClr>
              </a:outerShdw>
            </a:effectLst>
            <a:sp3d z="-190500" extrusionH="12700" prstMaterial="plastic">
              <a:bevelT w="50800" h="50800"/>
            </a:sp3d>
          </p:spPr>
          <p:style>
            <a:lnRef idx="1">
              <a:scrgbClr r="0" g="0" b="0"/>
            </a:lnRef>
            <a:fillRef idx="1">
              <a:scrgbClr r="0" g="0" b="0"/>
            </a:fillRef>
            <a:effectRef idx="2">
              <a:scrgbClr r="0" g="0" b="0"/>
            </a:effectRef>
            <a:fontRef idx="minor">
              <a:schemeClr val="dk1">
                <a:hueOff val="0"/>
                <a:satOff val="0"/>
                <a:lumOff val="0"/>
                <a:alphaOff val="0"/>
              </a:schemeClr>
            </a:fontRef>
          </p:style>
        </p:sp>
        <p:sp>
          <p:nvSpPr>
            <p:cNvPr id="38" name="Right Arrow 4"/>
            <p:cNvSpPr/>
            <p:nvPr/>
          </p:nvSpPr>
          <p:spPr>
            <a:xfrm>
              <a:off x="2657850" y="283075"/>
              <a:ext cx="4192060" cy="1565882"/>
            </a:xfrm>
            <a:prstGeom prst="rect">
              <a:avLst/>
            </a:prstGeom>
            <a:sp3d z="-190500"/>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7780" tIns="17780" rIns="17780" bIns="17780" numCol="1" spcCol="1270" anchor="t" anchorCtr="0">
              <a:noAutofit/>
            </a:bodyPr>
            <a:lstStyle/>
            <a:p>
              <a:pPr marL="180975" lvl="1" indent="-180975" algn="l" defTabSz="1244600">
                <a:lnSpc>
                  <a:spcPct val="90000"/>
                </a:lnSpc>
                <a:spcBef>
                  <a:spcPct val="0"/>
                </a:spcBef>
                <a:spcAft>
                  <a:spcPct val="15000"/>
                </a:spcAft>
                <a:buChar char="••"/>
              </a:pPr>
              <a:r>
                <a:rPr lang="en-US" altLang="zh-CN" sz="2600" kern="1200" dirty="0" smtClean="0">
                  <a:latin typeface="Helvetica"/>
                  <a:ea typeface="方正舒体"/>
                </a:rPr>
                <a:t>ride his bicycle past the dorm “by accident”; </a:t>
              </a:r>
              <a:endParaRPr lang="zh-CN" altLang="en-US" sz="2600" kern="1200" dirty="0"/>
            </a:p>
            <a:p>
              <a:pPr marL="180975" lvl="1" indent="-180975" algn="l" defTabSz="1244600">
                <a:lnSpc>
                  <a:spcPct val="90000"/>
                </a:lnSpc>
                <a:spcBef>
                  <a:spcPct val="0"/>
                </a:spcBef>
                <a:spcAft>
                  <a:spcPct val="15000"/>
                </a:spcAft>
                <a:buChar char="••"/>
              </a:pPr>
              <a:r>
                <a:rPr lang="en-US" altLang="zh-CN" sz="2600" kern="1200" dirty="0" smtClean="0">
                  <a:latin typeface="Helvetica"/>
                  <a:ea typeface="方正舒体"/>
                </a:rPr>
                <a:t>pretend to be surprised to see her.</a:t>
              </a:r>
              <a:endParaRPr lang="zh-CN" altLang="en-US" sz="2600" kern="1200" dirty="0"/>
            </a:p>
          </p:txBody>
        </p:sp>
      </p:grpSp>
      <p:grpSp>
        <p:nvGrpSpPr>
          <p:cNvPr id="39" name="Group 38"/>
          <p:cNvGrpSpPr/>
          <p:nvPr/>
        </p:nvGrpSpPr>
        <p:grpSpPr>
          <a:xfrm>
            <a:off x="3242805" y="4386544"/>
            <a:ext cx="4883992" cy="2066791"/>
            <a:chOff x="2713503" y="2191041"/>
            <a:chExt cx="4883992" cy="2066791"/>
          </a:xfrm>
          <a:effectLst>
            <a:glow rad="101600">
              <a:schemeClr val="accent6">
                <a:satMod val="175000"/>
                <a:alpha val="40000"/>
              </a:schemeClr>
            </a:glow>
            <a:outerShdw blurRad="50800" dist="38100" dir="5400000" algn="t" rotWithShape="0">
              <a:prstClr val="black">
                <a:alpha val="40000"/>
              </a:prstClr>
            </a:outerShdw>
          </a:effectLst>
          <a:scene3d>
            <a:camera prst="orthographicFront"/>
            <a:lightRig rig="flat" dir="t"/>
          </a:scene3d>
        </p:grpSpPr>
        <p:sp>
          <p:nvSpPr>
            <p:cNvPr id="40" name="Right Arrow 39"/>
            <p:cNvSpPr/>
            <p:nvPr/>
          </p:nvSpPr>
          <p:spPr>
            <a:xfrm>
              <a:off x="2713503" y="2191041"/>
              <a:ext cx="4883992" cy="2066791"/>
            </a:xfrm>
            <a:prstGeom prst="rightArrow">
              <a:avLst>
                <a:gd name="adj1" fmla="val 75000"/>
                <a:gd name="adj2" fmla="val 50000"/>
              </a:avLst>
            </a:prstGeom>
            <a:solidFill>
              <a:schemeClr val="bg1">
                <a:alpha val="90000"/>
              </a:schemeClr>
            </a:solidFill>
            <a:ln w="19050">
              <a:solidFill>
                <a:schemeClr val="accent6">
                  <a:lumMod val="75000"/>
                  <a:alpha val="90000"/>
                </a:schemeClr>
              </a:solidFill>
              <a:prstDash val="dashDot"/>
            </a:ln>
            <a:sp3d z="-190500" extrusionH="12700" prstMaterial="plastic">
              <a:bevelT w="50800" h="50800"/>
            </a:sp3d>
          </p:spPr>
          <p:style>
            <a:lnRef idx="1">
              <a:scrgbClr r="0" g="0" b="0"/>
            </a:lnRef>
            <a:fillRef idx="1">
              <a:scrgbClr r="0" g="0" b="0"/>
            </a:fillRef>
            <a:effectRef idx="2">
              <a:schemeClr val="accent6">
                <a:alpha val="90000"/>
                <a:tint val="40000"/>
                <a:hueOff val="0"/>
                <a:satOff val="0"/>
                <a:lumOff val="0"/>
                <a:alphaOff val="0"/>
              </a:schemeClr>
            </a:effectRef>
            <a:fontRef idx="minor">
              <a:schemeClr val="dk1">
                <a:hueOff val="0"/>
                <a:satOff val="0"/>
                <a:lumOff val="0"/>
                <a:alphaOff val="0"/>
              </a:schemeClr>
            </a:fontRef>
          </p:style>
        </p:sp>
        <p:sp>
          <p:nvSpPr>
            <p:cNvPr id="41" name="Right Arrow 4"/>
            <p:cNvSpPr/>
            <p:nvPr/>
          </p:nvSpPr>
          <p:spPr>
            <a:xfrm>
              <a:off x="2713503" y="2470048"/>
              <a:ext cx="4113077" cy="1541830"/>
            </a:xfrm>
            <a:prstGeom prst="rect">
              <a:avLst/>
            </a:prstGeom>
            <a:sp3d z="-190500"/>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7780" tIns="17780" rIns="17780" bIns="17780" numCol="1" spcCol="1270" anchor="t" anchorCtr="0">
              <a:noAutofit/>
            </a:bodyPr>
            <a:lstStyle/>
            <a:p>
              <a:pPr marL="180975" lvl="1" indent="-180975" algn="l" defTabSz="1244600">
                <a:lnSpc>
                  <a:spcPct val="90000"/>
                </a:lnSpc>
                <a:spcBef>
                  <a:spcPct val="0"/>
                </a:spcBef>
                <a:spcAft>
                  <a:spcPct val="15000"/>
                </a:spcAft>
                <a:buChar char="••"/>
              </a:pPr>
              <a:r>
                <a:rPr lang="en-US" altLang="zh-CN" sz="2600" kern="1200" dirty="0" smtClean="0">
                  <a:latin typeface="Helvetica"/>
                  <a:ea typeface="方正舒体"/>
                </a:rPr>
                <a:t>be </a:t>
              </a:r>
              <a:r>
                <a:rPr lang="en-US" altLang="zh-CN" sz="2600" kern="1200" dirty="0" smtClean="0">
                  <a:solidFill>
                    <a:schemeClr val="accent6">
                      <a:lumMod val="75000"/>
                    </a:schemeClr>
                  </a:solidFill>
                  <a:latin typeface="Helvetica"/>
                  <a:ea typeface="方正舒体"/>
                </a:rPr>
                <a:t>cautious </a:t>
              </a:r>
              <a:r>
                <a:rPr lang="en-US" altLang="zh-CN" sz="2600" kern="1200" dirty="0" smtClean="0">
                  <a:latin typeface="Helvetica"/>
                  <a:ea typeface="方正舒体"/>
                </a:rPr>
                <a:t>about his wild personality;</a:t>
              </a:r>
              <a:endParaRPr lang="zh-CN" altLang="en-US" sz="2600" kern="1200" dirty="0" smtClean="0">
                <a:latin typeface="Helvetica"/>
                <a:ea typeface="方正舒体"/>
              </a:endParaRPr>
            </a:p>
            <a:p>
              <a:pPr marL="180975" lvl="1" indent="-180975" algn="l" defTabSz="1244600">
                <a:lnSpc>
                  <a:spcPct val="90000"/>
                </a:lnSpc>
                <a:spcBef>
                  <a:spcPct val="0"/>
                </a:spcBef>
                <a:spcAft>
                  <a:spcPct val="15000"/>
                </a:spcAft>
                <a:buChar char="••"/>
              </a:pPr>
              <a:r>
                <a:rPr lang="en-US" altLang="zh-CN" sz="2600" kern="1200" dirty="0" smtClean="0">
                  <a:solidFill>
                    <a:schemeClr val="accent6">
                      <a:lumMod val="75000"/>
                    </a:schemeClr>
                  </a:solidFill>
                  <a:latin typeface="Helvetica"/>
                  <a:ea typeface="方正舒体"/>
                </a:rPr>
                <a:t>Fear</a:t>
              </a:r>
              <a:r>
                <a:rPr lang="en-US" altLang="zh-CN" sz="2600" kern="1200" dirty="0" smtClean="0">
                  <a:latin typeface="Helvetica"/>
                  <a:ea typeface="方正舒体"/>
                </a:rPr>
                <a:t> came over her when she started to fall in love.</a:t>
              </a:r>
              <a:endParaRPr lang="zh-CN" altLang="en-US" sz="2600" kern="1200" dirty="0" smtClean="0">
                <a:latin typeface="Helvetica"/>
                <a:ea typeface="方正舒体"/>
              </a:endParaRPr>
            </a:p>
          </p:txBody>
        </p:sp>
      </p:grpSp>
      <p:grpSp>
        <p:nvGrpSpPr>
          <p:cNvPr id="14" name="组合 9"/>
          <p:cNvGrpSpPr>
            <a:grpSpLocks/>
          </p:cNvGrpSpPr>
          <p:nvPr/>
        </p:nvGrpSpPr>
        <p:grpSpPr bwMode="auto">
          <a:xfrm>
            <a:off x="-14288" y="-26988"/>
            <a:ext cx="8416926" cy="1152526"/>
            <a:chOff x="-14288" y="-27384"/>
            <a:chExt cx="8416678" cy="1152525"/>
          </a:xfrm>
        </p:grpSpPr>
        <p:sp>
          <p:nvSpPr>
            <p:cNvPr id="15" name="TextBox 14"/>
            <p:cNvSpPr txBox="1">
              <a:spLocks noChangeArrowheads="1"/>
            </p:cNvSpPr>
            <p:nvPr/>
          </p:nvSpPr>
          <p:spPr bwMode="auto">
            <a:xfrm>
              <a:off x="4571865" y="548879"/>
              <a:ext cx="3830525" cy="461963"/>
            </a:xfrm>
            <a:prstGeom prst="rect">
              <a:avLst/>
            </a:prstGeom>
            <a:noFill/>
            <a:ln w="9525">
              <a:noFill/>
              <a:miter lim="800000"/>
              <a:headEnd/>
              <a:tailEnd/>
            </a:ln>
          </p:spPr>
          <p:txBody>
            <a:bodyPr>
              <a:spAutoFit/>
            </a:bodyPr>
            <a:lstStyle/>
            <a:p>
              <a:pPr>
                <a:defRPr/>
              </a:pPr>
              <a:r>
                <a:rPr lang="en-US" altLang="zh-CN" sz="2400" b="1" kern="0" dirty="0">
                  <a:solidFill>
                    <a:schemeClr val="accent6">
                      <a:lumMod val="75000"/>
                    </a:schemeClr>
                  </a:solidFill>
                  <a:effectLst>
                    <a:outerShdw blurRad="38100" dist="38100" dir="2700000" algn="tl">
                      <a:srgbClr val="000000">
                        <a:alpha val="43137"/>
                      </a:srgbClr>
                    </a:outerShdw>
                  </a:effectLst>
                  <a:latin typeface="Helvetica"/>
                </a:rPr>
                <a:t>Main ideas of the parts</a:t>
              </a:r>
              <a:endParaRPr lang="zh-CN" altLang="en-US" sz="2400" b="1" kern="0" dirty="0">
                <a:solidFill>
                  <a:schemeClr val="accent6">
                    <a:lumMod val="75000"/>
                  </a:schemeClr>
                </a:solidFill>
                <a:effectLst>
                  <a:outerShdw blurRad="38100" dist="38100" dir="2700000" algn="tl">
                    <a:srgbClr val="000000">
                      <a:alpha val="43137"/>
                    </a:srgbClr>
                  </a:outerShdw>
                </a:effectLst>
                <a:latin typeface="Helvetica"/>
              </a:endParaRPr>
            </a:p>
          </p:txBody>
        </p:sp>
        <p:pic>
          <p:nvPicPr>
            <p:cNvPr id="19" name="Picture 2"/>
            <p:cNvPicPr>
              <a:picLocks noChangeAspect="1" noChangeArrowheads="1"/>
            </p:cNvPicPr>
            <p:nvPr/>
          </p:nvPicPr>
          <p:blipFill>
            <a:blip r:embed="rId7">
              <a:extLst>
                <a:ext uri="{28A0092B-C50C-407E-A947-70E740481C1C}">
                  <a14:useLocalDpi xmlns="" xmlns:a14="http://schemas.microsoft.com/office/drawing/2010/main" val="0"/>
                </a:ext>
              </a:extLst>
            </a:blip>
            <a:srcRect/>
            <a:stretch>
              <a:fillRect/>
            </a:stretch>
          </p:blipFill>
          <p:spPr bwMode="auto">
            <a:xfrm>
              <a:off x="-14288" y="-27384"/>
              <a:ext cx="4394201" cy="11525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0" name="TextBox 19">
              <a:hlinkClick r:id="rId8" action="ppaction://hlinksldjump"/>
            </p:cNvPr>
            <p:cNvSpPr txBox="1"/>
            <p:nvPr/>
          </p:nvSpPr>
          <p:spPr>
            <a:xfrm>
              <a:off x="25399" y="466329"/>
              <a:ext cx="3481285" cy="430213"/>
            </a:xfrm>
            <a:prstGeom prst="rect">
              <a:avLst/>
            </a:prstGeom>
            <a:noFill/>
          </p:spPr>
          <p:txBody>
            <a:bodyPr>
              <a:spAutoFit/>
            </a:bodyPr>
            <a:lstStyle/>
            <a:p>
              <a:pPr fontAlgn="auto">
                <a:spcBef>
                  <a:spcPts val="0"/>
                </a:spcBef>
                <a:spcAft>
                  <a:spcPts val="0"/>
                </a:spcAft>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rPr>
                <a:t>Main idea &amp; structure</a:t>
              </a:r>
              <a:endParaRPr lang="zh-CN" altLang="en-US"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endParaRPr>
            </a:p>
          </p:txBody>
        </p:sp>
      </p:grpSp>
    </p:spTree>
    <p:extLst>
      <p:ext uri="{BB962C8B-B14F-4D97-AF65-F5344CB8AC3E}">
        <p14:creationId xmlns="" xmlns:p14="http://schemas.microsoft.com/office/powerpoint/2010/main" val="77855681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blinds(horizontal)">
                                      <p:cBhvr>
                                        <p:cTn id="7" dur="500"/>
                                        <p:tgtEl>
                                          <p:spTgt spid="3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9"/>
                                        </p:tgtEl>
                                        <p:attrNameLst>
                                          <p:attrName>style.visibility</p:attrName>
                                        </p:attrNameLst>
                                      </p:cBhvr>
                                      <p:to>
                                        <p:strVal val="visible"/>
                                      </p:to>
                                    </p:set>
                                    <p:animEffect transition="in" filter="blinds(horizontal)">
                                      <p:cBhvr>
                                        <p:cTn id="12"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323528" y="4141443"/>
            <a:ext cx="8208913" cy="1735829"/>
            <a:chOff x="323528" y="3321289"/>
            <a:chExt cx="8154561" cy="1522819"/>
          </a:xfrm>
        </p:grpSpPr>
        <p:sp>
          <p:nvSpPr>
            <p:cNvPr id="17" name="圆角矩形 5"/>
            <p:cNvSpPr/>
            <p:nvPr/>
          </p:nvSpPr>
          <p:spPr>
            <a:xfrm>
              <a:off x="913088" y="3794202"/>
              <a:ext cx="7345097" cy="1049906"/>
            </a:xfrm>
            <a:prstGeom prst="roundRect">
              <a:avLst/>
            </a:prstGeom>
            <a:noFill/>
            <a:ln>
              <a:solidFill>
                <a:srgbClr val="FF6600"/>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8" name="Picture 3"/>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323528" y="3321289"/>
              <a:ext cx="1446930" cy="136590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19" name="TextBox 18">
              <a:hlinkClick r:id="rId4" action="ppaction://hlinksldjump"/>
            </p:cNvPr>
            <p:cNvSpPr txBox="1"/>
            <p:nvPr/>
          </p:nvSpPr>
          <p:spPr>
            <a:xfrm>
              <a:off x="664545" y="3847344"/>
              <a:ext cx="1073620" cy="461665"/>
            </a:xfrm>
            <a:prstGeom prst="rect">
              <a:avLst/>
            </a:prstGeom>
            <a:noFill/>
          </p:spPr>
          <p:txBody>
            <a:bodyPr wrap="square" rtlCol="0">
              <a:spAutoFit/>
            </a:bodyPr>
            <a:lstStyle/>
            <a:p>
              <a:r>
                <a:rPr lang="en-US" altLang="zh-CN" sz="2400" b="1" dirty="0" smtClean="0">
                  <a:solidFill>
                    <a:schemeClr val="bg1"/>
                  </a:solidFill>
                  <a:effectLst>
                    <a:outerShdw blurRad="38100" dist="38100" dir="2700000" algn="tl">
                      <a:srgbClr val="000000">
                        <a:alpha val="43137"/>
                      </a:srgbClr>
                    </a:outerShdw>
                  </a:effectLst>
                  <a:latin typeface="Tempus Sans ITC" pitchFamily="82" charset="0"/>
                </a:rPr>
                <a:t>Tips</a:t>
              </a:r>
              <a:endParaRPr lang="zh-CN" altLang="en-US" sz="2400" b="1" dirty="0">
                <a:solidFill>
                  <a:schemeClr val="bg1"/>
                </a:solidFill>
                <a:effectLst>
                  <a:outerShdw blurRad="38100" dist="38100" dir="2700000" algn="tl">
                    <a:srgbClr val="000000">
                      <a:alpha val="43137"/>
                    </a:srgbClr>
                  </a:outerShdw>
                </a:effectLst>
                <a:latin typeface="Tempus Sans ITC" pitchFamily="82" charset="0"/>
              </a:endParaRPr>
            </a:p>
          </p:txBody>
        </p:sp>
        <p:sp>
          <p:nvSpPr>
            <p:cNvPr id="21" name="TextBox 20"/>
            <p:cNvSpPr txBox="1"/>
            <p:nvPr/>
          </p:nvSpPr>
          <p:spPr>
            <a:xfrm>
              <a:off x="1642674" y="4132238"/>
              <a:ext cx="6835415" cy="396012"/>
            </a:xfrm>
            <a:prstGeom prst="rect">
              <a:avLst/>
            </a:prstGeom>
            <a:noFill/>
          </p:spPr>
          <p:txBody>
            <a:bodyPr wrap="square" rtlCol="0">
              <a:spAutoFit/>
            </a:bodyPr>
            <a:lstStyle/>
            <a:p>
              <a:pPr>
                <a:lnSpc>
                  <a:spcPts val="2800"/>
                </a:lnSpc>
                <a:spcBef>
                  <a:spcPct val="20000"/>
                </a:spcBef>
                <a:buClr>
                  <a:srgbClr val="D16349"/>
                </a:buClr>
                <a:buSzPct val="85000"/>
              </a:pPr>
              <a:r>
                <a:rPr lang="en-US" altLang="zh-CN" sz="2400" dirty="0" smtClean="0">
                  <a:solidFill>
                    <a:sysClr val="windowText" lastClr="000000"/>
                  </a:solidFill>
                  <a:latin typeface="Helvetica"/>
                  <a:ea typeface="方正舒体"/>
                </a:rPr>
                <a:t>To add </a:t>
              </a:r>
              <a:r>
                <a:rPr lang="en-US" altLang="zh-CN" sz="2400" dirty="0" smtClean="0">
                  <a:solidFill>
                    <a:schemeClr val="accent6">
                      <a:lumMod val="75000"/>
                    </a:schemeClr>
                  </a:solidFill>
                  <a:latin typeface="Helvetica"/>
                  <a:ea typeface="方正舒体"/>
                </a:rPr>
                <a:t>fun</a:t>
              </a:r>
              <a:r>
                <a:rPr lang="en-US" altLang="zh-CN" sz="2400" dirty="0" smtClean="0">
                  <a:solidFill>
                    <a:sysClr val="windowText" lastClr="000000"/>
                  </a:solidFill>
                  <a:latin typeface="Helvetica"/>
                  <a:ea typeface="方正舒体"/>
                </a:rPr>
                <a:t> to her boring college life.</a:t>
              </a:r>
              <a:endParaRPr lang="en-US" altLang="zh-CN" sz="2400" dirty="0">
                <a:solidFill>
                  <a:sysClr val="windowText" lastClr="000000"/>
                </a:solidFill>
                <a:latin typeface="Helvetica"/>
                <a:ea typeface="方正舒体"/>
              </a:endParaRPr>
            </a:p>
          </p:txBody>
        </p:sp>
      </p:grpSp>
      <p:sp>
        <p:nvSpPr>
          <p:cNvPr id="13" name="矩形 45"/>
          <p:cNvSpPr>
            <a:spLocks noChangeArrowheads="1"/>
          </p:cNvSpPr>
          <p:nvPr/>
        </p:nvSpPr>
        <p:spPr bwMode="auto">
          <a:xfrm>
            <a:off x="899592" y="3913698"/>
            <a:ext cx="7786714" cy="451406"/>
          </a:xfrm>
          <a:prstGeom prst="rect">
            <a:avLst/>
          </a:prstGeom>
          <a:noFill/>
          <a:ln w="9525">
            <a:noFill/>
            <a:miter lim="800000"/>
            <a:headEnd/>
            <a:tailEnd/>
          </a:ln>
        </p:spPr>
        <p:txBody>
          <a:bodyPr wrap="square">
            <a:spAutoFit/>
          </a:bodyPr>
          <a:lstStyle/>
          <a:p>
            <a:pPr algn="just">
              <a:lnSpc>
                <a:spcPts val="2800"/>
              </a:lnSpc>
            </a:pPr>
            <a:r>
              <a:rPr lang="en-US" altLang="zh-CN" sz="2400" dirty="0" smtClean="0">
                <a:solidFill>
                  <a:sysClr val="windowText" lastClr="000000"/>
                </a:solidFill>
                <a:latin typeface="Helvetica"/>
                <a:ea typeface="方正舒体"/>
              </a:rPr>
              <a:t>What was her real reason to find a boyfriend? (Para.3)</a:t>
            </a:r>
            <a:endParaRPr lang="zh-CN" altLang="en-US" sz="2400" dirty="0">
              <a:solidFill>
                <a:sysClr val="windowText" lastClr="000000"/>
              </a:solidFill>
              <a:latin typeface="Helvetica"/>
              <a:ea typeface="方正舒体"/>
            </a:endParaRPr>
          </a:p>
        </p:txBody>
      </p:sp>
      <p:grpSp>
        <p:nvGrpSpPr>
          <p:cNvPr id="26" name="Group 25"/>
          <p:cNvGrpSpPr/>
          <p:nvPr/>
        </p:nvGrpSpPr>
        <p:grpSpPr>
          <a:xfrm>
            <a:off x="235106" y="1584006"/>
            <a:ext cx="8009303" cy="1772986"/>
            <a:chOff x="235106" y="1584006"/>
            <a:chExt cx="8009303" cy="1772986"/>
          </a:xfrm>
        </p:grpSpPr>
        <p:sp>
          <p:nvSpPr>
            <p:cNvPr id="12" name="TextBox 11"/>
            <p:cNvSpPr txBox="1"/>
            <p:nvPr/>
          </p:nvSpPr>
          <p:spPr>
            <a:xfrm>
              <a:off x="1751403" y="2342165"/>
              <a:ext cx="6493005" cy="830997"/>
            </a:xfrm>
            <a:prstGeom prst="rect">
              <a:avLst/>
            </a:prstGeom>
            <a:noFill/>
          </p:spPr>
          <p:txBody>
            <a:bodyPr wrap="square" rtlCol="0">
              <a:spAutoFit/>
            </a:bodyPr>
            <a:lstStyle/>
            <a:p>
              <a:r>
                <a:rPr lang="en-US" altLang="zh-CN" sz="2400" dirty="0" smtClean="0">
                  <a:solidFill>
                    <a:sysClr val="windowText" lastClr="000000"/>
                  </a:solidFill>
                  <a:latin typeface="Helvetica"/>
                  <a:ea typeface="方正舒体"/>
                </a:rPr>
                <a:t>For his exciting </a:t>
              </a:r>
              <a:r>
                <a:rPr lang="en-US" altLang="zh-CN" sz="2400" dirty="0" smtClean="0"/>
                <a:t>“</a:t>
              </a:r>
              <a:r>
                <a:rPr lang="en-US" altLang="zh-CN" sz="2400" dirty="0" smtClean="0">
                  <a:solidFill>
                    <a:sysClr val="windowText" lastClr="000000"/>
                  </a:solidFill>
                  <a:latin typeface="Helvetica"/>
                  <a:ea typeface="方正舒体"/>
                </a:rPr>
                <a:t>bad boy image” was just</a:t>
              </a:r>
            </a:p>
            <a:p>
              <a:r>
                <a:rPr lang="en-US" altLang="zh-CN" sz="2400" dirty="0" smtClean="0">
                  <a:solidFill>
                    <a:schemeClr val="accent6">
                      <a:lumMod val="75000"/>
                    </a:schemeClr>
                  </a:solidFill>
                  <a:latin typeface="Helvetica"/>
                  <a:ea typeface="方正舒体"/>
                </a:rPr>
                <a:t>too tempting to resist</a:t>
              </a:r>
              <a:r>
                <a:rPr lang="en-US" altLang="zh-CN" sz="2400" dirty="0" smtClean="0">
                  <a:solidFill>
                    <a:sysClr val="windowText" lastClr="000000"/>
                  </a:solidFill>
                  <a:latin typeface="Helvetica"/>
                  <a:ea typeface="方正舒体"/>
                </a:rPr>
                <a:t>.</a:t>
              </a:r>
              <a:endParaRPr lang="en-US" altLang="zh-CN" sz="2400" dirty="0">
                <a:solidFill>
                  <a:sysClr val="windowText" lastClr="000000"/>
                </a:solidFill>
                <a:latin typeface="Helvetica"/>
                <a:ea typeface="方正舒体"/>
              </a:endParaRPr>
            </a:p>
          </p:txBody>
        </p:sp>
        <p:grpSp>
          <p:nvGrpSpPr>
            <p:cNvPr id="25" name="Group 24"/>
            <p:cNvGrpSpPr/>
            <p:nvPr/>
          </p:nvGrpSpPr>
          <p:grpSpPr>
            <a:xfrm>
              <a:off x="235106" y="1584006"/>
              <a:ext cx="8009303" cy="1772986"/>
              <a:chOff x="235106" y="1584006"/>
              <a:chExt cx="8009303" cy="1772986"/>
            </a:xfrm>
          </p:grpSpPr>
          <p:sp>
            <p:nvSpPr>
              <p:cNvPr id="11" name="圆角矩形 5"/>
              <p:cNvSpPr/>
              <p:nvPr/>
            </p:nvSpPr>
            <p:spPr>
              <a:xfrm>
                <a:off x="850355" y="2198149"/>
                <a:ext cx="7394054" cy="1158843"/>
              </a:xfrm>
              <a:prstGeom prst="roundRect">
                <a:avLst/>
              </a:prstGeom>
              <a:noFill/>
              <a:ln>
                <a:solidFill>
                  <a:srgbClr val="FF6600"/>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Picture 3"/>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235106" y="1584006"/>
                <a:ext cx="1456574" cy="155696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20" name="TextBox 19">
                <a:hlinkClick r:id="rId4" action="ppaction://hlinksldjump"/>
              </p:cNvPr>
              <p:cNvSpPr txBox="1"/>
              <p:nvPr/>
            </p:nvSpPr>
            <p:spPr>
              <a:xfrm>
                <a:off x="541194" y="2204864"/>
                <a:ext cx="1080776" cy="526242"/>
              </a:xfrm>
              <a:prstGeom prst="rect">
                <a:avLst/>
              </a:prstGeom>
              <a:noFill/>
            </p:spPr>
            <p:txBody>
              <a:bodyPr wrap="square" rtlCol="0">
                <a:spAutoFit/>
              </a:bodyPr>
              <a:lstStyle/>
              <a:p>
                <a:r>
                  <a:rPr lang="en-US" altLang="zh-CN" sz="2400" b="1" dirty="0" smtClean="0">
                    <a:solidFill>
                      <a:schemeClr val="bg1"/>
                    </a:solidFill>
                    <a:effectLst>
                      <a:outerShdw blurRad="38100" dist="38100" dir="2700000" algn="tl">
                        <a:srgbClr val="000000">
                          <a:alpha val="43137"/>
                        </a:srgbClr>
                      </a:outerShdw>
                    </a:effectLst>
                    <a:latin typeface="Tempus Sans ITC" pitchFamily="82" charset="0"/>
                  </a:rPr>
                  <a:t>Tips</a:t>
                </a:r>
                <a:endParaRPr lang="zh-CN" altLang="en-US" sz="2400" b="1" dirty="0">
                  <a:solidFill>
                    <a:schemeClr val="bg1"/>
                  </a:solidFill>
                  <a:effectLst>
                    <a:outerShdw blurRad="38100" dist="38100" dir="2700000" algn="tl">
                      <a:srgbClr val="000000">
                        <a:alpha val="43137"/>
                      </a:srgbClr>
                    </a:outerShdw>
                  </a:effectLst>
                  <a:latin typeface="Tempus Sans ITC" pitchFamily="82" charset="0"/>
                </a:endParaRPr>
              </a:p>
            </p:txBody>
          </p:sp>
        </p:grpSp>
      </p:grpSp>
      <p:sp>
        <p:nvSpPr>
          <p:cNvPr id="22" name="矩形 45"/>
          <p:cNvSpPr>
            <a:spLocks noChangeArrowheads="1"/>
          </p:cNvSpPr>
          <p:nvPr/>
        </p:nvSpPr>
        <p:spPr bwMode="auto">
          <a:xfrm>
            <a:off x="889742" y="1393418"/>
            <a:ext cx="7786714" cy="451406"/>
          </a:xfrm>
          <a:prstGeom prst="rect">
            <a:avLst/>
          </a:prstGeom>
          <a:noFill/>
          <a:ln w="9525">
            <a:noFill/>
            <a:miter lim="800000"/>
            <a:headEnd/>
            <a:tailEnd/>
          </a:ln>
        </p:spPr>
        <p:txBody>
          <a:bodyPr wrap="square">
            <a:spAutoFit/>
          </a:bodyPr>
          <a:lstStyle/>
          <a:p>
            <a:pPr algn="just">
              <a:lnSpc>
                <a:spcPts val="2800"/>
              </a:lnSpc>
            </a:pPr>
            <a:r>
              <a:rPr lang="en-US" altLang="zh-CN" sz="2400" dirty="0" smtClean="0">
                <a:solidFill>
                  <a:sysClr val="windowText" lastClr="000000"/>
                </a:solidFill>
                <a:latin typeface="Helvetica"/>
                <a:ea typeface="方正舒体"/>
              </a:rPr>
              <a:t>For what did the author fall in love with Butch? (Para.3)</a:t>
            </a:r>
            <a:endParaRPr lang="zh-CN" altLang="en-US" sz="2400" dirty="0">
              <a:solidFill>
                <a:sysClr val="windowText" lastClr="000000"/>
              </a:solidFill>
              <a:latin typeface="Helvetica"/>
              <a:ea typeface="方正舒体"/>
            </a:endParaRPr>
          </a:p>
        </p:txBody>
      </p:sp>
      <p:grpSp>
        <p:nvGrpSpPr>
          <p:cNvPr id="24" name="组合 9"/>
          <p:cNvGrpSpPr>
            <a:grpSpLocks/>
          </p:cNvGrpSpPr>
          <p:nvPr/>
        </p:nvGrpSpPr>
        <p:grpSpPr bwMode="auto">
          <a:xfrm>
            <a:off x="-14288" y="-26988"/>
            <a:ext cx="8416926" cy="1152526"/>
            <a:chOff x="-14288" y="-27384"/>
            <a:chExt cx="8416678" cy="1152525"/>
          </a:xfrm>
        </p:grpSpPr>
        <p:sp>
          <p:nvSpPr>
            <p:cNvPr id="27" name="TextBox 26"/>
            <p:cNvSpPr txBox="1">
              <a:spLocks noChangeArrowheads="1"/>
            </p:cNvSpPr>
            <p:nvPr/>
          </p:nvSpPr>
          <p:spPr bwMode="auto">
            <a:xfrm>
              <a:off x="4571865" y="548879"/>
              <a:ext cx="3830525" cy="461963"/>
            </a:xfrm>
            <a:prstGeom prst="rect">
              <a:avLst/>
            </a:prstGeom>
            <a:noFill/>
            <a:ln w="9525">
              <a:noFill/>
              <a:miter lim="800000"/>
              <a:headEnd/>
              <a:tailEnd/>
            </a:ln>
          </p:spPr>
          <p:txBody>
            <a:bodyPr>
              <a:spAutoFit/>
            </a:bodyPr>
            <a:lstStyle/>
            <a:p>
              <a:pPr>
                <a:defRPr/>
              </a:pPr>
              <a:r>
                <a:rPr lang="en-US" altLang="zh-CN" sz="2400" b="1" kern="0" dirty="0">
                  <a:solidFill>
                    <a:schemeClr val="accent6">
                      <a:lumMod val="75000"/>
                    </a:schemeClr>
                  </a:solidFill>
                  <a:effectLst>
                    <a:outerShdw blurRad="38100" dist="38100" dir="2700000" algn="tl">
                      <a:srgbClr val="000000">
                        <a:alpha val="43137"/>
                      </a:srgbClr>
                    </a:outerShdw>
                  </a:effectLst>
                  <a:latin typeface="Helvetica"/>
                </a:rPr>
                <a:t>Main ideas of the parts</a:t>
              </a:r>
              <a:endParaRPr lang="zh-CN" altLang="en-US" sz="2400" b="1" kern="0" dirty="0">
                <a:solidFill>
                  <a:schemeClr val="accent6">
                    <a:lumMod val="75000"/>
                  </a:schemeClr>
                </a:solidFill>
                <a:effectLst>
                  <a:outerShdw blurRad="38100" dist="38100" dir="2700000" algn="tl">
                    <a:srgbClr val="000000">
                      <a:alpha val="43137"/>
                    </a:srgbClr>
                  </a:outerShdw>
                </a:effectLst>
                <a:latin typeface="Helvetica"/>
              </a:endParaRPr>
            </a:p>
          </p:txBody>
        </p:sp>
        <p:pic>
          <p:nvPicPr>
            <p:cNvPr id="28" name="Picture 2"/>
            <p:cNvPicPr>
              <a:picLocks noChangeAspect="1" noChangeArrowheads="1"/>
            </p:cNvPicPr>
            <p:nvPr/>
          </p:nvPicPr>
          <p:blipFill>
            <a:blip r:embed="rId5">
              <a:extLst>
                <a:ext uri="{28A0092B-C50C-407E-A947-70E740481C1C}">
                  <a14:useLocalDpi xmlns="" xmlns:a14="http://schemas.microsoft.com/office/drawing/2010/main" val="0"/>
                </a:ext>
              </a:extLst>
            </a:blip>
            <a:srcRect/>
            <a:stretch>
              <a:fillRect/>
            </a:stretch>
          </p:blipFill>
          <p:spPr bwMode="auto">
            <a:xfrm>
              <a:off x="-14288" y="-27384"/>
              <a:ext cx="4394201" cy="11525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9" name="TextBox 28">
              <a:hlinkClick r:id="rId6" action="ppaction://hlinksldjump"/>
            </p:cNvPr>
            <p:cNvSpPr txBox="1"/>
            <p:nvPr/>
          </p:nvSpPr>
          <p:spPr>
            <a:xfrm>
              <a:off x="25399" y="466329"/>
              <a:ext cx="3481285" cy="430213"/>
            </a:xfrm>
            <a:prstGeom prst="rect">
              <a:avLst/>
            </a:prstGeom>
            <a:noFill/>
          </p:spPr>
          <p:txBody>
            <a:bodyPr>
              <a:spAutoFit/>
            </a:bodyPr>
            <a:lstStyle/>
            <a:p>
              <a:pPr fontAlgn="auto">
                <a:spcBef>
                  <a:spcPts val="0"/>
                </a:spcBef>
                <a:spcAft>
                  <a:spcPts val="0"/>
                </a:spcAft>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rPr>
                <a:t>Main idea &amp; structure</a:t>
              </a:r>
              <a:endParaRPr lang="zh-CN" altLang="en-US"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endParaRPr>
            </a:p>
          </p:txBody>
        </p:sp>
      </p:grpSp>
    </p:spTree>
    <p:extLst>
      <p:ext uri="{BB962C8B-B14F-4D97-AF65-F5344CB8AC3E}">
        <p14:creationId xmlns="" xmlns:p14="http://schemas.microsoft.com/office/powerpoint/2010/main" val="127010618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blinds(horizontal)">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blinds(horizontal)">
                                      <p:cBhvr>
                                        <p:cTn id="12" dur="500"/>
                                        <p:tgtEl>
                                          <p:spTgt spid="2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blinds(horizontal)">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blinds(horizontal)">
                                      <p:cBhvr>
                                        <p:cTn id="2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5"/>
          <p:cNvGrpSpPr/>
          <p:nvPr/>
        </p:nvGrpSpPr>
        <p:grpSpPr>
          <a:xfrm>
            <a:off x="235106" y="2395452"/>
            <a:ext cx="8009303" cy="2113668"/>
            <a:chOff x="235106" y="1584006"/>
            <a:chExt cx="8009303" cy="2113668"/>
          </a:xfrm>
        </p:grpSpPr>
        <p:sp>
          <p:nvSpPr>
            <p:cNvPr id="12" name="TextBox 11"/>
            <p:cNvSpPr txBox="1"/>
            <p:nvPr/>
          </p:nvSpPr>
          <p:spPr>
            <a:xfrm>
              <a:off x="1751403" y="2342165"/>
              <a:ext cx="6493005" cy="1200329"/>
            </a:xfrm>
            <a:prstGeom prst="rect">
              <a:avLst/>
            </a:prstGeom>
            <a:noFill/>
          </p:spPr>
          <p:txBody>
            <a:bodyPr wrap="square" rtlCol="0">
              <a:spAutoFit/>
            </a:bodyPr>
            <a:lstStyle/>
            <a:p>
              <a:r>
                <a:rPr lang="en-US" altLang="zh-CN" sz="2400" dirty="0" smtClean="0">
                  <a:solidFill>
                    <a:sysClr val="windowText" lastClr="000000"/>
                  </a:solidFill>
                  <a:latin typeface="Helvetica"/>
                  <a:ea typeface="方正舒体"/>
                </a:rPr>
                <a:t>Because they lived in a time when a dramatic shift in sexual attitudes was taking place, but she was a </a:t>
              </a:r>
              <a:r>
                <a:rPr lang="en-US" altLang="zh-CN" sz="2400" dirty="0" smtClean="0">
                  <a:solidFill>
                    <a:schemeClr val="accent6">
                      <a:lumMod val="75000"/>
                    </a:schemeClr>
                  </a:solidFill>
                  <a:latin typeface="Helvetica"/>
                  <a:ea typeface="方正舒体"/>
                </a:rPr>
                <a:t>traditional </a:t>
              </a:r>
              <a:r>
                <a:rPr lang="en-US" altLang="zh-CN" sz="2400" dirty="0" smtClean="0">
                  <a:solidFill>
                    <a:sysClr val="windowText" lastClr="000000"/>
                  </a:solidFill>
                  <a:latin typeface="Helvetica"/>
                  <a:ea typeface="方正舒体"/>
                </a:rPr>
                <a:t>girl.</a:t>
              </a:r>
              <a:endParaRPr lang="en-US" altLang="zh-CN" sz="2400" dirty="0">
                <a:solidFill>
                  <a:sysClr val="windowText" lastClr="000000"/>
                </a:solidFill>
                <a:latin typeface="Helvetica"/>
                <a:ea typeface="方正舒体"/>
              </a:endParaRPr>
            </a:p>
          </p:txBody>
        </p:sp>
        <p:grpSp>
          <p:nvGrpSpPr>
            <p:cNvPr id="4" name="Group 24"/>
            <p:cNvGrpSpPr/>
            <p:nvPr/>
          </p:nvGrpSpPr>
          <p:grpSpPr>
            <a:xfrm>
              <a:off x="235106" y="1584006"/>
              <a:ext cx="8009303" cy="2113668"/>
              <a:chOff x="235106" y="1584006"/>
              <a:chExt cx="8009303" cy="2113668"/>
            </a:xfrm>
          </p:grpSpPr>
          <p:sp>
            <p:nvSpPr>
              <p:cNvPr id="11" name="圆角矩形 5"/>
              <p:cNvSpPr/>
              <p:nvPr/>
            </p:nvSpPr>
            <p:spPr>
              <a:xfrm>
                <a:off x="850355" y="2198149"/>
                <a:ext cx="7394054" cy="1499525"/>
              </a:xfrm>
              <a:prstGeom prst="roundRect">
                <a:avLst/>
              </a:prstGeom>
              <a:noFill/>
              <a:ln>
                <a:solidFill>
                  <a:srgbClr val="FF6600"/>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Picture 3"/>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235106" y="1584006"/>
                <a:ext cx="1456574" cy="155696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20" name="TextBox 19">
                <a:hlinkClick r:id="rId4" action="ppaction://hlinksldjump"/>
              </p:cNvPr>
              <p:cNvSpPr txBox="1"/>
              <p:nvPr/>
            </p:nvSpPr>
            <p:spPr>
              <a:xfrm>
                <a:off x="541194" y="2204864"/>
                <a:ext cx="1080776" cy="526242"/>
              </a:xfrm>
              <a:prstGeom prst="rect">
                <a:avLst/>
              </a:prstGeom>
              <a:noFill/>
            </p:spPr>
            <p:txBody>
              <a:bodyPr wrap="square" rtlCol="0">
                <a:spAutoFit/>
              </a:bodyPr>
              <a:lstStyle/>
              <a:p>
                <a:r>
                  <a:rPr lang="en-US" altLang="zh-CN" sz="2400" b="1" dirty="0" smtClean="0">
                    <a:solidFill>
                      <a:schemeClr val="bg1"/>
                    </a:solidFill>
                    <a:effectLst>
                      <a:outerShdw blurRad="38100" dist="38100" dir="2700000" algn="tl">
                        <a:srgbClr val="000000">
                          <a:alpha val="43137"/>
                        </a:srgbClr>
                      </a:outerShdw>
                    </a:effectLst>
                    <a:latin typeface="Tempus Sans ITC" pitchFamily="82" charset="0"/>
                  </a:rPr>
                  <a:t>Tips</a:t>
                </a:r>
                <a:endParaRPr lang="zh-CN" altLang="en-US" sz="2400" b="1" dirty="0">
                  <a:solidFill>
                    <a:schemeClr val="bg1"/>
                  </a:solidFill>
                  <a:effectLst>
                    <a:outerShdw blurRad="38100" dist="38100" dir="2700000" algn="tl">
                      <a:srgbClr val="000000">
                        <a:alpha val="43137"/>
                      </a:srgbClr>
                    </a:outerShdw>
                  </a:effectLst>
                  <a:latin typeface="Tempus Sans ITC" pitchFamily="82" charset="0"/>
                </a:endParaRPr>
              </a:p>
            </p:txBody>
          </p:sp>
        </p:grpSp>
      </p:grpSp>
      <p:sp>
        <p:nvSpPr>
          <p:cNvPr id="22" name="矩形 45"/>
          <p:cNvSpPr>
            <a:spLocks noChangeArrowheads="1"/>
          </p:cNvSpPr>
          <p:nvPr/>
        </p:nvSpPr>
        <p:spPr bwMode="auto">
          <a:xfrm>
            <a:off x="889742" y="1844824"/>
            <a:ext cx="7786714" cy="451406"/>
          </a:xfrm>
          <a:prstGeom prst="rect">
            <a:avLst/>
          </a:prstGeom>
          <a:noFill/>
          <a:ln w="9525">
            <a:noFill/>
            <a:miter lim="800000"/>
            <a:headEnd/>
            <a:tailEnd/>
          </a:ln>
        </p:spPr>
        <p:txBody>
          <a:bodyPr wrap="square">
            <a:spAutoFit/>
          </a:bodyPr>
          <a:lstStyle/>
          <a:p>
            <a:pPr algn="just">
              <a:lnSpc>
                <a:spcPts val="2800"/>
              </a:lnSpc>
            </a:pPr>
            <a:r>
              <a:rPr lang="en-US" altLang="zh-CN" sz="2400" dirty="0" smtClean="0">
                <a:solidFill>
                  <a:sysClr val="windowText" lastClr="000000"/>
                </a:solidFill>
                <a:latin typeface="Helvetica"/>
                <a:ea typeface="方正舒体"/>
              </a:rPr>
              <a:t>Why did the author feel worried? (Para.4)</a:t>
            </a:r>
            <a:endParaRPr lang="zh-CN" altLang="en-US" sz="2400" dirty="0">
              <a:solidFill>
                <a:sysClr val="windowText" lastClr="000000"/>
              </a:solidFill>
              <a:latin typeface="Helvetica"/>
              <a:ea typeface="方正舒体"/>
            </a:endParaRPr>
          </a:p>
        </p:txBody>
      </p:sp>
      <p:grpSp>
        <p:nvGrpSpPr>
          <p:cNvPr id="13" name="组合 9"/>
          <p:cNvGrpSpPr>
            <a:grpSpLocks/>
          </p:cNvGrpSpPr>
          <p:nvPr/>
        </p:nvGrpSpPr>
        <p:grpSpPr bwMode="auto">
          <a:xfrm>
            <a:off x="-14288" y="-26988"/>
            <a:ext cx="8416926" cy="1152526"/>
            <a:chOff x="-14288" y="-27384"/>
            <a:chExt cx="8416678" cy="1152525"/>
          </a:xfrm>
        </p:grpSpPr>
        <p:sp>
          <p:nvSpPr>
            <p:cNvPr id="14" name="TextBox 13"/>
            <p:cNvSpPr txBox="1">
              <a:spLocks noChangeArrowheads="1"/>
            </p:cNvSpPr>
            <p:nvPr/>
          </p:nvSpPr>
          <p:spPr bwMode="auto">
            <a:xfrm>
              <a:off x="4571865" y="548879"/>
              <a:ext cx="3830525" cy="461963"/>
            </a:xfrm>
            <a:prstGeom prst="rect">
              <a:avLst/>
            </a:prstGeom>
            <a:noFill/>
            <a:ln w="9525">
              <a:noFill/>
              <a:miter lim="800000"/>
              <a:headEnd/>
              <a:tailEnd/>
            </a:ln>
          </p:spPr>
          <p:txBody>
            <a:bodyPr>
              <a:spAutoFit/>
            </a:bodyPr>
            <a:lstStyle/>
            <a:p>
              <a:pPr>
                <a:defRPr/>
              </a:pPr>
              <a:r>
                <a:rPr lang="en-US" altLang="zh-CN" sz="2400" b="1" kern="0" dirty="0">
                  <a:solidFill>
                    <a:schemeClr val="accent6">
                      <a:lumMod val="75000"/>
                    </a:schemeClr>
                  </a:solidFill>
                  <a:effectLst>
                    <a:outerShdw blurRad="38100" dist="38100" dir="2700000" algn="tl">
                      <a:srgbClr val="000000">
                        <a:alpha val="43137"/>
                      </a:srgbClr>
                    </a:outerShdw>
                  </a:effectLst>
                  <a:latin typeface="Helvetica"/>
                </a:rPr>
                <a:t>Main ideas of the parts</a:t>
              </a:r>
              <a:endParaRPr lang="zh-CN" altLang="en-US" sz="2400" b="1" kern="0" dirty="0">
                <a:solidFill>
                  <a:schemeClr val="accent6">
                    <a:lumMod val="75000"/>
                  </a:schemeClr>
                </a:solidFill>
                <a:effectLst>
                  <a:outerShdw blurRad="38100" dist="38100" dir="2700000" algn="tl">
                    <a:srgbClr val="000000">
                      <a:alpha val="43137"/>
                    </a:srgbClr>
                  </a:outerShdw>
                </a:effectLst>
                <a:latin typeface="Helvetica"/>
              </a:endParaRPr>
            </a:p>
          </p:txBody>
        </p:sp>
        <p:pic>
          <p:nvPicPr>
            <p:cNvPr id="17" name="Picture 2"/>
            <p:cNvPicPr>
              <a:picLocks noChangeAspect="1" noChangeArrowheads="1"/>
            </p:cNvPicPr>
            <p:nvPr/>
          </p:nvPicPr>
          <p:blipFill>
            <a:blip r:embed="rId5">
              <a:extLst>
                <a:ext uri="{28A0092B-C50C-407E-A947-70E740481C1C}">
                  <a14:useLocalDpi xmlns="" xmlns:a14="http://schemas.microsoft.com/office/drawing/2010/main" val="0"/>
                </a:ext>
              </a:extLst>
            </a:blip>
            <a:srcRect/>
            <a:stretch>
              <a:fillRect/>
            </a:stretch>
          </p:blipFill>
          <p:spPr bwMode="auto">
            <a:xfrm>
              <a:off x="-14288" y="-27384"/>
              <a:ext cx="4394201" cy="11525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8" name="TextBox 17">
              <a:hlinkClick r:id="rId6" action="ppaction://hlinksldjump"/>
            </p:cNvPr>
            <p:cNvSpPr txBox="1"/>
            <p:nvPr/>
          </p:nvSpPr>
          <p:spPr>
            <a:xfrm>
              <a:off x="25399" y="466329"/>
              <a:ext cx="3481285" cy="430213"/>
            </a:xfrm>
            <a:prstGeom prst="rect">
              <a:avLst/>
            </a:prstGeom>
            <a:noFill/>
          </p:spPr>
          <p:txBody>
            <a:bodyPr>
              <a:spAutoFit/>
            </a:bodyPr>
            <a:lstStyle/>
            <a:p>
              <a:pPr fontAlgn="auto">
                <a:spcBef>
                  <a:spcPts val="0"/>
                </a:spcBef>
                <a:spcAft>
                  <a:spcPts val="0"/>
                </a:spcAft>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rPr>
                <a:t>Main idea &amp; structure</a:t>
              </a:r>
              <a:endParaRPr lang="zh-CN" altLang="en-US"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endParaRPr>
            </a:p>
          </p:txBody>
        </p:sp>
      </p:grpSp>
    </p:spTree>
    <p:extLst>
      <p:ext uri="{BB962C8B-B14F-4D97-AF65-F5344CB8AC3E}">
        <p14:creationId xmlns="" xmlns:p14="http://schemas.microsoft.com/office/powerpoint/2010/main" val="127010618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blinds(horizontal)">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horizontal)">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7"/>
          <p:cNvSpPr/>
          <p:nvPr/>
        </p:nvSpPr>
        <p:spPr>
          <a:xfrm>
            <a:off x="0" y="0"/>
            <a:ext cx="9144000" cy="990598"/>
          </a:xfrm>
          <a:prstGeom prst="rect">
            <a:avLst/>
          </a:prstGeom>
          <a:gradFill flip="none" rotWithShape="1">
            <a:gsLst>
              <a:gs pos="0">
                <a:schemeClr val="bg1">
                  <a:lumMod val="75000"/>
                </a:schemeClr>
              </a:gs>
              <a:gs pos="100000">
                <a:srgbClr val="FFFFFF"/>
              </a:gs>
            </a:gsLst>
            <a:lin ang="16200000" scaled="0"/>
            <a:tileRect/>
          </a:gradFill>
          <a:effectLst>
            <a:glow>
              <a:schemeClr val="tx1">
                <a:lumMod val="50000"/>
                <a:lumOff val="50000"/>
              </a:schemeClr>
            </a:glow>
            <a:outerShdw dist="23000" dir="5400000" sx="0" sy="0" rotWithShape="0">
              <a:srgbClr val="000000"/>
            </a:outerShdw>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dirty="0"/>
          </a:p>
        </p:txBody>
      </p:sp>
      <p:pic>
        <p:nvPicPr>
          <p:cNvPr id="137220" name="图片 4" descr="新视野大学ppt首页标题字-02.png"/>
          <p:cNvPicPr>
            <a:picLocks noChangeAspect="1"/>
          </p:cNvPicPr>
          <p:nvPr/>
        </p:nvPicPr>
        <p:blipFill>
          <a:blip r:embed="rId2" cstate="print"/>
          <a:srcRect/>
          <a:stretch>
            <a:fillRect/>
          </a:stretch>
        </p:blipFill>
        <p:spPr bwMode="auto">
          <a:xfrm>
            <a:off x="0" y="34925"/>
            <a:ext cx="9144000" cy="1587500"/>
          </a:xfrm>
          <a:prstGeom prst="rect">
            <a:avLst/>
          </a:prstGeom>
          <a:noFill/>
          <a:ln w="9525">
            <a:noFill/>
            <a:miter lim="800000"/>
            <a:headEnd/>
            <a:tailEnd/>
          </a:ln>
        </p:spPr>
      </p:pic>
      <p:sp>
        <p:nvSpPr>
          <p:cNvPr id="11" name="Rectangle 10"/>
          <p:cNvSpPr/>
          <p:nvPr/>
        </p:nvSpPr>
        <p:spPr>
          <a:xfrm>
            <a:off x="0" y="990600"/>
            <a:ext cx="9144000" cy="539750"/>
          </a:xfrm>
          <a:prstGeom prst="rect">
            <a:avLst/>
          </a:prstGeom>
          <a:solidFill>
            <a:srgbClr val="99CC00">
              <a:alpha val="84706"/>
            </a:srgb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solidFill>
                <a:schemeClr val="bg2">
                  <a:lumMod val="50000"/>
                </a:schemeClr>
              </a:solidFill>
            </a:endParaRPr>
          </a:p>
        </p:txBody>
      </p:sp>
      <p:sp>
        <p:nvSpPr>
          <p:cNvPr id="2" name="Title 1"/>
          <p:cNvSpPr>
            <a:spLocks noGrp="1"/>
          </p:cNvSpPr>
          <p:nvPr>
            <p:ph type="title"/>
          </p:nvPr>
        </p:nvSpPr>
        <p:spPr>
          <a:xfrm>
            <a:off x="390525" y="2559050"/>
            <a:ext cx="2379663" cy="771525"/>
          </a:xfrm>
        </p:spPr>
        <p:txBody>
          <a:bodyPr>
            <a:normAutofit/>
          </a:bodyPr>
          <a:lstStyle/>
          <a:p>
            <a:pPr algn="l" eaLnBrk="1" hangingPunct="1">
              <a:defRPr/>
            </a:pPr>
            <a:r>
              <a:rPr lang="en-US" altLang="zh-CN" sz="5000" b="1" baseline="30000" smtClean="0">
                <a:solidFill>
                  <a:srgbClr val="FF6600"/>
                </a:solidFill>
                <a:effectLst>
                  <a:outerShdw blurRad="38100" dist="38100" dir="2700000" algn="tl">
                    <a:srgbClr val="C0C0C0"/>
                  </a:outerShdw>
                </a:effectLst>
                <a:latin typeface="Helvetica"/>
              </a:rPr>
              <a:t>Section A</a:t>
            </a:r>
            <a:r>
              <a:rPr lang="en-US" altLang="zh-CN" b="1" baseline="30000" smtClean="0">
                <a:solidFill>
                  <a:srgbClr val="FF6600"/>
                </a:solidFill>
              </a:rPr>
              <a:t> </a:t>
            </a:r>
          </a:p>
        </p:txBody>
      </p:sp>
      <p:sp>
        <p:nvSpPr>
          <p:cNvPr id="6" name="Rectangle 5"/>
          <p:cNvSpPr/>
          <p:nvPr/>
        </p:nvSpPr>
        <p:spPr>
          <a:xfrm>
            <a:off x="4932363" y="128588"/>
            <a:ext cx="1371600" cy="708025"/>
          </a:xfrm>
          <a:prstGeom prst="rect">
            <a:avLst/>
          </a:prstGeom>
        </p:spPr>
        <p:txBody>
          <a:bodyPr>
            <a:spAutoFit/>
          </a:bodyPr>
          <a:lstStyle/>
          <a:p>
            <a:pPr>
              <a:defRPr/>
            </a:pPr>
            <a:r>
              <a:rPr lang="en-US" altLang="zh-CN" sz="4000" b="1" i="1" dirty="0" smtClean="0">
                <a:solidFill>
                  <a:srgbClr val="0B856D"/>
                </a:solidFill>
                <a:effectLst>
                  <a:outerShdw blurRad="38100" dist="38100" dir="2700000" algn="tl">
                    <a:srgbClr val="C0C0C0"/>
                  </a:outerShdw>
                </a:effectLst>
                <a:latin typeface="方正大黑简体"/>
                <a:ea typeface="方正大黑简体"/>
                <a:cs typeface="方正大黑简体"/>
              </a:rPr>
              <a:t>2</a:t>
            </a:r>
            <a:endParaRPr lang="en-US" altLang="zh-CN" sz="4000" b="1" i="1" dirty="0">
              <a:solidFill>
                <a:srgbClr val="0B856D"/>
              </a:solidFill>
              <a:effectLst>
                <a:outerShdw blurRad="38100" dist="38100" dir="2700000" algn="tl">
                  <a:srgbClr val="C0C0C0"/>
                </a:outerShdw>
              </a:effectLst>
              <a:latin typeface="方正大黑简体"/>
              <a:ea typeface="方正大黑简体"/>
              <a:cs typeface="方正大黑简体"/>
            </a:endParaRPr>
          </a:p>
        </p:txBody>
      </p:sp>
      <p:grpSp>
        <p:nvGrpSpPr>
          <p:cNvPr id="30" name="组合 29"/>
          <p:cNvGrpSpPr/>
          <p:nvPr/>
        </p:nvGrpSpPr>
        <p:grpSpPr>
          <a:xfrm>
            <a:off x="238125" y="911225"/>
            <a:ext cx="6353743" cy="738664"/>
            <a:chOff x="238125" y="911225"/>
            <a:chExt cx="6353743" cy="738664"/>
          </a:xfrm>
        </p:grpSpPr>
        <p:sp>
          <p:nvSpPr>
            <p:cNvPr id="137224" name="TextBox 7"/>
            <p:cNvSpPr txBox="1">
              <a:spLocks noChangeArrowheads="1"/>
            </p:cNvSpPr>
            <p:nvPr/>
          </p:nvSpPr>
          <p:spPr bwMode="auto">
            <a:xfrm>
              <a:off x="762000" y="914400"/>
              <a:ext cx="762000" cy="708025"/>
            </a:xfrm>
            <a:prstGeom prst="rect">
              <a:avLst/>
            </a:prstGeom>
            <a:noFill/>
            <a:ln w="9525">
              <a:noFill/>
              <a:miter lim="800000"/>
              <a:headEnd/>
              <a:tailEnd/>
            </a:ln>
          </p:spPr>
          <p:txBody>
            <a:bodyPr>
              <a:spAutoFit/>
            </a:bodyPr>
            <a:lstStyle/>
            <a:p>
              <a:r>
                <a:rPr lang="en-US" altLang="zh-CN" sz="4000" b="1" i="1" dirty="0" smtClean="0">
                  <a:latin typeface="Helvetica"/>
                  <a:ea typeface="Arial Unicode MS"/>
                  <a:cs typeface="Helvetica Neue"/>
                </a:rPr>
                <a:t>4</a:t>
              </a:r>
              <a:endParaRPr lang="en-US" altLang="zh-CN" sz="4000" dirty="0">
                <a:latin typeface="Helvetica"/>
                <a:ea typeface="Arial Unicode MS"/>
                <a:cs typeface="Helvetica Neue"/>
              </a:endParaRPr>
            </a:p>
          </p:txBody>
        </p:sp>
        <p:sp>
          <p:nvSpPr>
            <p:cNvPr id="9" name="TextBox 8"/>
            <p:cNvSpPr txBox="1"/>
            <p:nvPr/>
          </p:nvSpPr>
          <p:spPr>
            <a:xfrm>
              <a:off x="1878013" y="911225"/>
              <a:ext cx="4713855" cy="738664"/>
            </a:xfrm>
            <a:prstGeom prst="rect">
              <a:avLst/>
            </a:prstGeom>
            <a:noFill/>
          </p:spPr>
          <p:txBody>
            <a:bodyPr wrap="none">
              <a:spAutoFit/>
            </a:bodyPr>
            <a:lstStyle/>
            <a:p>
              <a:pPr>
                <a:defRPr/>
              </a:pPr>
              <a:r>
                <a:rPr lang="en-US" altLang="zh-CN" sz="4200" dirty="0" smtClean="0">
                  <a:solidFill>
                    <a:srgbClr val="FFFFFF"/>
                  </a:solidFill>
                  <a:effectLst>
                    <a:glow rad="101600">
                      <a:schemeClr val="tx1">
                        <a:alpha val="60000"/>
                      </a:schemeClr>
                    </a:glow>
                    <a:outerShdw blurRad="38100" dist="38100" dir="2700000" algn="tl">
                      <a:srgbClr val="C0C0C0"/>
                    </a:outerShdw>
                  </a:effectLst>
                  <a:latin typeface="Cooper Black"/>
                  <a:ea typeface="Arial Unicode MS"/>
                  <a:cs typeface="Helvetica Neue"/>
                </a:rPr>
                <a:t>Dance with love </a:t>
              </a:r>
              <a:endParaRPr lang="en-US" altLang="zh-CN" sz="4000" b="1" dirty="0">
                <a:effectLst>
                  <a:glow rad="101600">
                    <a:schemeClr val="tx1">
                      <a:alpha val="60000"/>
                    </a:schemeClr>
                  </a:glow>
                </a:effectLst>
                <a:latin typeface="Helvetica Neue"/>
                <a:ea typeface="Arial Unicode MS"/>
                <a:cs typeface="Helvetica Neue"/>
              </a:endParaRPr>
            </a:p>
          </p:txBody>
        </p:sp>
        <p:sp>
          <p:nvSpPr>
            <p:cNvPr id="137226" name="TextBox 14"/>
            <p:cNvSpPr txBox="1">
              <a:spLocks noChangeArrowheads="1"/>
            </p:cNvSpPr>
            <p:nvPr/>
          </p:nvSpPr>
          <p:spPr bwMode="auto">
            <a:xfrm>
              <a:off x="238125" y="1200150"/>
              <a:ext cx="661988" cy="338138"/>
            </a:xfrm>
            <a:prstGeom prst="rect">
              <a:avLst/>
            </a:prstGeom>
            <a:noFill/>
            <a:ln w="9525">
              <a:noFill/>
              <a:miter lim="800000"/>
              <a:headEnd/>
              <a:tailEnd/>
            </a:ln>
          </p:spPr>
          <p:txBody>
            <a:bodyPr wrap="none">
              <a:spAutoFit/>
            </a:bodyPr>
            <a:lstStyle/>
            <a:p>
              <a:r>
                <a:rPr lang="en-US" altLang="zh-CN" sz="1600" b="1" i="1">
                  <a:latin typeface="Helvetica"/>
                  <a:ea typeface="Helvetica Neue"/>
                  <a:cs typeface="Helvetica Neue"/>
                </a:rPr>
                <a:t>UNIT</a:t>
              </a:r>
            </a:p>
          </p:txBody>
        </p:sp>
      </p:grpSp>
      <p:sp>
        <p:nvSpPr>
          <p:cNvPr id="16" name="Isosceles Triangle 15"/>
          <p:cNvSpPr/>
          <p:nvPr/>
        </p:nvSpPr>
        <p:spPr>
          <a:xfrm flipV="1">
            <a:off x="1219200" y="1295400"/>
            <a:ext cx="192088" cy="115888"/>
          </a:xfrm>
          <a:prstGeom prst="triangle">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dirty="0"/>
          </a:p>
        </p:txBody>
      </p:sp>
      <p:sp>
        <p:nvSpPr>
          <p:cNvPr id="20" name="Text Box 14"/>
          <p:cNvSpPr txBox="1">
            <a:spLocks noChangeArrowheads="1"/>
          </p:cNvSpPr>
          <p:nvPr/>
        </p:nvSpPr>
        <p:spPr bwMode="auto">
          <a:xfrm>
            <a:off x="2653372" y="2459038"/>
            <a:ext cx="5663044" cy="584775"/>
          </a:xfrm>
          <a:prstGeom prst="rect">
            <a:avLst/>
          </a:prstGeom>
          <a:noFill/>
          <a:ln w="9525">
            <a:noFill/>
            <a:miter lim="800000"/>
            <a:headEnd/>
            <a:tailEnd/>
          </a:ln>
          <a:effectLst>
            <a:outerShdw sx="1000" sy="1000" algn="ctr" rotWithShape="0">
              <a:schemeClr val="tx2"/>
            </a:outerShdw>
          </a:effectLst>
        </p:spPr>
        <p:txBody>
          <a:bodyPr wrap="square">
            <a:spAutoFit/>
          </a:bodyPr>
          <a:lstStyle/>
          <a:p>
            <a:pPr latinLnBrk="1">
              <a:spcBef>
                <a:spcPct val="50000"/>
              </a:spcBef>
              <a:defRPr/>
            </a:pPr>
            <a:r>
              <a:rPr lang="en-US" altLang="zh-CN" sz="3200" dirty="0" smtClean="0">
                <a:latin typeface="Helvetica"/>
                <a:ea typeface="Gulim" pitchFamily="34" charset="-127"/>
              </a:rPr>
              <a:t>College sweethearts</a:t>
            </a:r>
            <a:endParaRPr lang="zh-CN" altLang="en-US" sz="3200" dirty="0">
              <a:latin typeface="Helvetica"/>
              <a:ea typeface="Gulim" pitchFamily="34" charset="-127"/>
            </a:endParaRPr>
          </a:p>
        </p:txBody>
      </p:sp>
      <p:cxnSp>
        <p:nvCxnSpPr>
          <p:cNvPr id="45" name="Straight Connector 44"/>
          <p:cNvCxnSpPr/>
          <p:nvPr/>
        </p:nvCxnSpPr>
        <p:spPr>
          <a:xfrm>
            <a:off x="454025" y="3009900"/>
            <a:ext cx="8153400" cy="1588"/>
          </a:xfrm>
          <a:prstGeom prst="line">
            <a:avLst/>
          </a:prstGeom>
          <a:ln/>
        </p:spPr>
        <p:style>
          <a:lnRef idx="2">
            <a:schemeClr val="dk1"/>
          </a:lnRef>
          <a:fillRef idx="0">
            <a:schemeClr val="dk1"/>
          </a:fillRef>
          <a:effectRef idx="1">
            <a:schemeClr val="dk1"/>
          </a:effectRef>
          <a:fontRef idx="minor">
            <a:schemeClr val="tx1"/>
          </a:fontRef>
        </p:style>
      </p:cxnSp>
      <p:pic>
        <p:nvPicPr>
          <p:cNvPr id="137234" name="Picture 2"/>
          <p:cNvPicPr>
            <a:picLocks noChangeAspect="1" noChangeArrowheads="1"/>
          </p:cNvPicPr>
          <p:nvPr/>
        </p:nvPicPr>
        <p:blipFill>
          <a:blip r:embed="rId3" cstate="print"/>
          <a:srcRect/>
          <a:stretch>
            <a:fillRect/>
          </a:stretch>
        </p:blipFill>
        <p:spPr bwMode="auto">
          <a:xfrm>
            <a:off x="449263" y="3576638"/>
            <a:ext cx="2165350" cy="1038225"/>
          </a:xfrm>
          <a:prstGeom prst="rect">
            <a:avLst/>
          </a:prstGeom>
          <a:noFill/>
          <a:ln w="9525">
            <a:noFill/>
            <a:miter lim="800000"/>
            <a:headEnd/>
            <a:tailEnd/>
          </a:ln>
        </p:spPr>
      </p:pic>
      <p:pic>
        <p:nvPicPr>
          <p:cNvPr id="137235" name="Picture 3"/>
          <p:cNvPicPr>
            <a:picLocks noChangeAspect="1" noChangeArrowheads="1"/>
          </p:cNvPicPr>
          <p:nvPr/>
        </p:nvPicPr>
        <p:blipFill>
          <a:blip r:embed="rId4" cstate="print"/>
          <a:srcRect/>
          <a:stretch>
            <a:fillRect/>
          </a:stretch>
        </p:blipFill>
        <p:spPr bwMode="auto">
          <a:xfrm>
            <a:off x="546100" y="4389438"/>
            <a:ext cx="781050" cy="266700"/>
          </a:xfrm>
          <a:prstGeom prst="rect">
            <a:avLst/>
          </a:prstGeom>
          <a:noFill/>
          <a:ln w="9525">
            <a:noFill/>
            <a:miter lim="800000"/>
            <a:headEnd/>
            <a:tailEnd/>
          </a:ln>
        </p:spPr>
      </p:pic>
      <p:sp>
        <p:nvSpPr>
          <p:cNvPr id="24" name="TextBox 23"/>
          <p:cNvSpPr txBox="1"/>
          <p:nvPr/>
        </p:nvSpPr>
        <p:spPr>
          <a:xfrm>
            <a:off x="639763" y="3894138"/>
            <a:ext cx="1627187" cy="400050"/>
          </a:xfrm>
          <a:prstGeom prst="rect">
            <a:avLst/>
          </a:prstGeom>
          <a:noFill/>
        </p:spPr>
        <p:txBody>
          <a:bodyPr>
            <a:spAutoFit/>
          </a:bodyPr>
          <a:lstStyle/>
          <a:p>
            <a:pPr fontAlgn="auto">
              <a:spcBef>
                <a:spcPts val="0"/>
              </a:spcBef>
              <a:spcAft>
                <a:spcPts val="0"/>
              </a:spcAft>
              <a:defRPr/>
            </a:pPr>
            <a:r>
              <a:rPr lang="en-US" altLang="zh-CN" sz="2000" b="1" dirty="0">
                <a:solidFill>
                  <a:schemeClr val="bg1"/>
                </a:solidFill>
                <a:effectLst>
                  <a:outerShdw blurRad="38100" dist="38100" dir="2700000" algn="tl">
                    <a:srgbClr val="000000">
                      <a:alpha val="43137"/>
                    </a:srgbClr>
                  </a:outerShdw>
                </a:effectLst>
                <a:latin typeface="Comic Sans MS" pitchFamily="66" charset="0"/>
                <a:ea typeface="+mn-ea"/>
              </a:rPr>
              <a:t>Objectives</a:t>
            </a:r>
            <a:endParaRPr lang="zh-CN" altLang="en-US" sz="2000" b="1" dirty="0">
              <a:solidFill>
                <a:schemeClr val="bg1"/>
              </a:solidFill>
              <a:effectLst>
                <a:outerShdw blurRad="38100" dist="38100" dir="2700000" algn="tl">
                  <a:srgbClr val="000000">
                    <a:alpha val="43137"/>
                  </a:srgbClr>
                </a:outerShdw>
              </a:effectLst>
              <a:latin typeface="Comic Sans MS" pitchFamily="66" charset="0"/>
              <a:ea typeface="+mn-ea"/>
            </a:endParaRPr>
          </a:p>
        </p:txBody>
      </p:sp>
      <p:grpSp>
        <p:nvGrpSpPr>
          <p:cNvPr id="31" name="组合 30"/>
          <p:cNvGrpSpPr/>
          <p:nvPr/>
        </p:nvGrpSpPr>
        <p:grpSpPr>
          <a:xfrm>
            <a:off x="2700338" y="3663305"/>
            <a:ext cx="5736399" cy="461665"/>
            <a:chOff x="2700338" y="3663305"/>
            <a:chExt cx="5736399" cy="461665"/>
          </a:xfrm>
        </p:grpSpPr>
        <p:sp>
          <p:nvSpPr>
            <p:cNvPr id="27" name="椭圆 26"/>
            <p:cNvSpPr/>
            <p:nvPr/>
          </p:nvSpPr>
          <p:spPr bwMode="auto">
            <a:xfrm>
              <a:off x="2700338" y="3817938"/>
              <a:ext cx="144462" cy="142875"/>
            </a:xfrm>
            <a:prstGeom prst="ellipse">
              <a:avLst/>
            </a:prstGeom>
            <a:ln/>
          </p:spPr>
          <p:style>
            <a:lnRef idx="1">
              <a:schemeClr val="accent6"/>
            </a:lnRef>
            <a:fillRef idx="3">
              <a:schemeClr val="accent6"/>
            </a:fillRef>
            <a:effectRef idx="2">
              <a:schemeClr val="accent6"/>
            </a:effectRef>
            <a:fontRef idx="minor">
              <a:schemeClr val="lt1"/>
            </a:fontRef>
          </p:style>
          <p:txBody>
            <a:bodyPr anchor="ctr"/>
            <a:lstStyle/>
            <a:p>
              <a:pPr algn="ctr" fontAlgn="auto">
                <a:spcBef>
                  <a:spcPts val="0"/>
                </a:spcBef>
                <a:spcAft>
                  <a:spcPts val="0"/>
                </a:spcAft>
                <a:defRPr/>
              </a:pPr>
              <a:endParaRPr kumimoji="1" lang="zh-CN" altLang="en-US" sz="1800"/>
            </a:p>
          </p:txBody>
        </p:sp>
        <p:sp>
          <p:nvSpPr>
            <p:cNvPr id="33" name="Rectangle 6"/>
            <p:cNvSpPr>
              <a:spLocks noChangeArrowheads="1"/>
            </p:cNvSpPr>
            <p:nvPr/>
          </p:nvSpPr>
          <p:spPr bwMode="auto">
            <a:xfrm>
              <a:off x="2856488" y="3663305"/>
              <a:ext cx="5580249" cy="461665"/>
            </a:xfrm>
            <a:prstGeom prst="rect">
              <a:avLst/>
            </a:prstGeom>
            <a:noFill/>
            <a:ln w="9525">
              <a:noFill/>
              <a:miter lim="800000"/>
              <a:headEnd/>
              <a:tailEnd/>
            </a:ln>
          </p:spPr>
          <p:txBody>
            <a:bodyPr wrap="square">
              <a:spAutoFit/>
            </a:bodyPr>
            <a:lstStyle/>
            <a:p>
              <a:pPr eaLnBrk="0" fontAlgn="auto" hangingPunct="0">
                <a:spcBef>
                  <a:spcPts val="0"/>
                </a:spcBef>
                <a:spcAft>
                  <a:spcPts val="0"/>
                </a:spcAft>
                <a:defRPr/>
              </a:pPr>
              <a:r>
                <a:rPr lang="en-US" altLang="zh-CN" sz="2400" dirty="0">
                  <a:solidFill>
                    <a:srgbClr val="000000"/>
                  </a:solidFill>
                  <a:latin typeface="Helvetica"/>
                </a:rPr>
                <a:t>To talk about </a:t>
              </a:r>
              <a:r>
                <a:rPr lang="en-US" altLang="zh-CN" sz="2400" dirty="0" smtClean="0">
                  <a:solidFill>
                    <a:srgbClr val="000000"/>
                  </a:solidFill>
                  <a:latin typeface="Helvetica"/>
                </a:rPr>
                <a:t>romantic love</a:t>
              </a:r>
              <a:endParaRPr lang="en-US" altLang="zh-CN" sz="2400" dirty="0">
                <a:solidFill>
                  <a:srgbClr val="000000"/>
                </a:solidFill>
                <a:latin typeface="Helvetica"/>
              </a:endParaRPr>
            </a:p>
          </p:txBody>
        </p:sp>
      </p:grpSp>
      <p:grpSp>
        <p:nvGrpSpPr>
          <p:cNvPr id="32" name="组合 31"/>
          <p:cNvGrpSpPr/>
          <p:nvPr/>
        </p:nvGrpSpPr>
        <p:grpSpPr>
          <a:xfrm>
            <a:off x="2700338" y="4159250"/>
            <a:ext cx="5308505" cy="461963"/>
            <a:chOff x="2700338" y="4159250"/>
            <a:chExt cx="5308505" cy="461963"/>
          </a:xfrm>
        </p:grpSpPr>
        <p:grpSp>
          <p:nvGrpSpPr>
            <p:cNvPr id="10" name="组合 32"/>
            <p:cNvGrpSpPr>
              <a:grpSpLocks/>
            </p:cNvGrpSpPr>
            <p:nvPr/>
          </p:nvGrpSpPr>
          <p:grpSpPr bwMode="auto">
            <a:xfrm>
              <a:off x="2700338" y="4159250"/>
              <a:ext cx="4943497" cy="461963"/>
              <a:chOff x="2702496" y="5022535"/>
              <a:chExt cx="4943574" cy="461665"/>
            </a:xfrm>
          </p:grpSpPr>
          <p:sp>
            <p:nvSpPr>
              <p:cNvPr id="137241" name="Rectangle 10"/>
              <p:cNvSpPr>
                <a:spLocks noChangeArrowheads="1"/>
              </p:cNvSpPr>
              <p:nvPr/>
            </p:nvSpPr>
            <p:spPr bwMode="auto">
              <a:xfrm>
                <a:off x="2990528" y="5022535"/>
                <a:ext cx="4655542" cy="461665"/>
              </a:xfrm>
              <a:prstGeom prst="rect">
                <a:avLst/>
              </a:prstGeom>
              <a:noFill/>
              <a:ln w="9525">
                <a:noFill/>
                <a:miter lim="800000"/>
                <a:headEnd/>
                <a:tailEnd/>
              </a:ln>
            </p:spPr>
            <p:txBody>
              <a:bodyPr wrap="square">
                <a:spAutoFit/>
              </a:bodyPr>
              <a:lstStyle/>
              <a:p>
                <a:pPr eaLnBrk="0" hangingPunct="0"/>
                <a:endParaRPr lang="en-US" altLang="zh-CN" sz="2400" dirty="0">
                  <a:solidFill>
                    <a:srgbClr val="000000"/>
                  </a:solidFill>
                  <a:latin typeface="Helvetica"/>
                </a:endParaRPr>
              </a:p>
            </p:txBody>
          </p:sp>
          <p:sp>
            <p:nvSpPr>
              <p:cNvPr id="28" name="椭圆 27"/>
              <p:cNvSpPr/>
              <p:nvPr/>
            </p:nvSpPr>
            <p:spPr>
              <a:xfrm>
                <a:off x="2702496" y="5192288"/>
                <a:ext cx="144464" cy="144369"/>
              </a:xfrm>
              <a:prstGeom prst="ellipse">
                <a:avLst/>
              </a:prstGeom>
              <a:ln/>
            </p:spPr>
            <p:style>
              <a:lnRef idx="1">
                <a:schemeClr val="accent6"/>
              </a:lnRef>
              <a:fillRef idx="3">
                <a:schemeClr val="accent6"/>
              </a:fillRef>
              <a:effectRef idx="2">
                <a:schemeClr val="accent6"/>
              </a:effectRef>
              <a:fontRef idx="minor">
                <a:schemeClr val="lt1"/>
              </a:fontRef>
            </p:style>
            <p:txBody>
              <a:bodyPr anchor="ctr"/>
              <a:lstStyle/>
              <a:p>
                <a:pPr algn="ctr" fontAlgn="auto">
                  <a:spcBef>
                    <a:spcPts val="0"/>
                  </a:spcBef>
                  <a:spcAft>
                    <a:spcPts val="0"/>
                  </a:spcAft>
                  <a:defRPr/>
                </a:pPr>
                <a:endParaRPr kumimoji="1" lang="zh-CN" altLang="en-US" sz="2400"/>
              </a:p>
            </p:txBody>
          </p:sp>
        </p:grpSp>
        <p:sp>
          <p:nvSpPr>
            <p:cNvPr id="34" name="矩形 33"/>
            <p:cNvSpPr/>
            <p:nvPr/>
          </p:nvSpPr>
          <p:spPr>
            <a:xfrm>
              <a:off x="2843808" y="4159548"/>
              <a:ext cx="5165035" cy="461665"/>
            </a:xfrm>
            <a:prstGeom prst="rect">
              <a:avLst/>
            </a:prstGeom>
          </p:spPr>
          <p:txBody>
            <a:bodyPr wrap="square">
              <a:spAutoFit/>
            </a:bodyPr>
            <a:lstStyle/>
            <a:p>
              <a:pPr eaLnBrk="0" fontAlgn="auto" hangingPunct="0">
                <a:spcBef>
                  <a:spcPts val="0"/>
                </a:spcBef>
                <a:spcAft>
                  <a:spcPts val="0"/>
                </a:spcAft>
                <a:defRPr/>
              </a:pPr>
              <a:r>
                <a:rPr lang="en-US" altLang="zh-CN" sz="2400" dirty="0" smtClean="0">
                  <a:solidFill>
                    <a:srgbClr val="000000"/>
                  </a:solidFill>
                  <a:latin typeface="Helvetica"/>
                </a:rPr>
                <a:t>To understand the text fully</a:t>
              </a:r>
              <a:endParaRPr lang="en-US" altLang="zh-CN" sz="2400" dirty="0">
                <a:solidFill>
                  <a:srgbClr val="000000"/>
                </a:solidFill>
                <a:latin typeface="Helvetica"/>
              </a:endParaRPr>
            </a:p>
          </p:txBody>
        </p:sp>
      </p:grpSp>
      <p:grpSp>
        <p:nvGrpSpPr>
          <p:cNvPr id="36" name="组合 35"/>
          <p:cNvGrpSpPr/>
          <p:nvPr/>
        </p:nvGrpSpPr>
        <p:grpSpPr>
          <a:xfrm>
            <a:off x="2699792" y="4656138"/>
            <a:ext cx="5745964" cy="461665"/>
            <a:chOff x="2699792" y="4656138"/>
            <a:chExt cx="5745964" cy="461665"/>
          </a:xfrm>
        </p:grpSpPr>
        <p:sp>
          <p:nvSpPr>
            <p:cNvPr id="137239" name="Rectangle 14"/>
            <p:cNvSpPr>
              <a:spLocks noChangeArrowheads="1"/>
            </p:cNvSpPr>
            <p:nvPr/>
          </p:nvSpPr>
          <p:spPr bwMode="auto">
            <a:xfrm>
              <a:off x="2843808" y="4656138"/>
              <a:ext cx="5601948" cy="461665"/>
            </a:xfrm>
            <a:prstGeom prst="rect">
              <a:avLst/>
            </a:prstGeom>
            <a:noFill/>
            <a:ln w="9525">
              <a:noFill/>
              <a:miter lim="800000"/>
              <a:headEnd/>
              <a:tailEnd/>
            </a:ln>
          </p:spPr>
          <p:txBody>
            <a:bodyPr wrap="square">
              <a:spAutoFit/>
            </a:bodyPr>
            <a:lstStyle/>
            <a:p>
              <a:pPr eaLnBrk="0" hangingPunct="0"/>
              <a:r>
                <a:rPr lang="en-US" altLang="zh-CN" sz="2400" dirty="0" smtClean="0">
                  <a:solidFill>
                    <a:srgbClr val="000000"/>
                  </a:solidFill>
                  <a:latin typeface="Helvetica"/>
                </a:rPr>
                <a:t>To apply the phrases and patterns</a:t>
              </a:r>
            </a:p>
          </p:txBody>
        </p:sp>
        <p:sp>
          <p:nvSpPr>
            <p:cNvPr id="26" name="椭圆 25"/>
            <p:cNvSpPr/>
            <p:nvPr/>
          </p:nvSpPr>
          <p:spPr bwMode="auto">
            <a:xfrm>
              <a:off x="2699792" y="4798293"/>
              <a:ext cx="144462" cy="142875"/>
            </a:xfrm>
            <a:prstGeom prst="ellipse">
              <a:avLst/>
            </a:prstGeom>
            <a:ln/>
          </p:spPr>
          <p:style>
            <a:lnRef idx="1">
              <a:schemeClr val="accent6"/>
            </a:lnRef>
            <a:fillRef idx="3">
              <a:schemeClr val="accent6"/>
            </a:fillRef>
            <a:effectRef idx="2">
              <a:schemeClr val="accent6"/>
            </a:effectRef>
            <a:fontRef idx="minor">
              <a:schemeClr val="lt1"/>
            </a:fontRef>
          </p:style>
          <p:txBody>
            <a:bodyPr anchor="ctr"/>
            <a:lstStyle/>
            <a:p>
              <a:pPr algn="ctr" fontAlgn="auto">
                <a:spcBef>
                  <a:spcPts val="0"/>
                </a:spcBef>
                <a:spcAft>
                  <a:spcPts val="0"/>
                </a:spcAft>
                <a:defRPr/>
              </a:pPr>
              <a:endParaRPr kumimoji="1" lang="zh-CN" altLang="en-US" sz="1800"/>
            </a:p>
          </p:txBody>
        </p:sp>
      </p:grpSp>
      <p:grpSp>
        <p:nvGrpSpPr>
          <p:cNvPr id="37" name="组合 36"/>
          <p:cNvGrpSpPr/>
          <p:nvPr/>
        </p:nvGrpSpPr>
        <p:grpSpPr>
          <a:xfrm>
            <a:off x="2699792" y="5118283"/>
            <a:ext cx="6444208" cy="461665"/>
            <a:chOff x="2699792" y="5118283"/>
            <a:chExt cx="6444208" cy="461665"/>
          </a:xfrm>
        </p:grpSpPr>
        <p:sp>
          <p:nvSpPr>
            <p:cNvPr id="35" name="TextBox 34"/>
            <p:cNvSpPr txBox="1"/>
            <p:nvPr/>
          </p:nvSpPr>
          <p:spPr>
            <a:xfrm>
              <a:off x="2856488" y="5118283"/>
              <a:ext cx="6287512" cy="461665"/>
            </a:xfrm>
            <a:prstGeom prst="rect">
              <a:avLst/>
            </a:prstGeom>
            <a:noFill/>
          </p:spPr>
          <p:txBody>
            <a:bodyPr wrap="square" rtlCol="0">
              <a:spAutoFit/>
            </a:bodyPr>
            <a:lstStyle/>
            <a:p>
              <a:pPr eaLnBrk="0" hangingPunct="0"/>
              <a:r>
                <a:rPr lang="en-US" altLang="zh-CN" sz="2400" dirty="0" smtClean="0">
                  <a:solidFill>
                    <a:srgbClr val="000000"/>
                  </a:solidFill>
                  <a:latin typeface="Helvetica"/>
                </a:rPr>
                <a:t>To master the essay writing skill</a:t>
              </a:r>
            </a:p>
          </p:txBody>
        </p:sp>
        <p:sp>
          <p:nvSpPr>
            <p:cNvPr id="29" name="椭圆 28"/>
            <p:cNvSpPr/>
            <p:nvPr/>
          </p:nvSpPr>
          <p:spPr bwMode="auto">
            <a:xfrm>
              <a:off x="2699792" y="5302349"/>
              <a:ext cx="144462" cy="142875"/>
            </a:xfrm>
            <a:prstGeom prst="ellipse">
              <a:avLst/>
            </a:prstGeom>
            <a:ln/>
          </p:spPr>
          <p:style>
            <a:lnRef idx="1">
              <a:schemeClr val="accent6"/>
            </a:lnRef>
            <a:fillRef idx="3">
              <a:schemeClr val="accent6"/>
            </a:fillRef>
            <a:effectRef idx="2">
              <a:schemeClr val="accent6"/>
            </a:effectRef>
            <a:fontRef idx="minor">
              <a:schemeClr val="lt1"/>
            </a:fontRef>
          </p:style>
          <p:txBody>
            <a:bodyPr anchor="ctr"/>
            <a:lstStyle/>
            <a:p>
              <a:pPr algn="ctr" fontAlgn="auto">
                <a:spcBef>
                  <a:spcPts val="0"/>
                </a:spcBef>
                <a:spcAft>
                  <a:spcPts val="0"/>
                </a:spcAft>
                <a:defRPr/>
              </a:pPr>
              <a:endParaRPr kumimoji="1" lang="zh-CN" altLang="en-US" sz="1800"/>
            </a:p>
          </p:txBody>
        </p:sp>
      </p:grpSp>
    </p:spTree>
    <p:extLst>
      <p:ext uri="{BB962C8B-B14F-4D97-AF65-F5344CB8AC3E}">
        <p14:creationId xmlns="" xmlns:p14="http://schemas.microsoft.com/office/powerpoint/2010/main" val="3440322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blinds(horizontal)">
                                      <p:cBhvr>
                                        <p:cTn id="7" dur="500"/>
                                        <p:tgtEl>
                                          <p:spTgt spid="31"/>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2"/>
                                        </p:tgtEl>
                                        <p:attrNameLst>
                                          <p:attrName>style.visibility</p:attrName>
                                        </p:attrNameLst>
                                      </p:cBhvr>
                                      <p:to>
                                        <p:strVal val="visible"/>
                                      </p:to>
                                    </p:set>
                                    <p:animEffect transition="in" filter="blinds(horizontal)">
                                      <p:cBhvr>
                                        <p:cTn id="12" dur="500"/>
                                        <p:tgtEl>
                                          <p:spTgt spid="3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6"/>
                                        </p:tgtEl>
                                        <p:attrNameLst>
                                          <p:attrName>style.visibility</p:attrName>
                                        </p:attrNameLst>
                                      </p:cBhvr>
                                      <p:to>
                                        <p:strVal val="visible"/>
                                      </p:to>
                                    </p:set>
                                    <p:animEffect transition="in" filter="blinds(horizontal)">
                                      <p:cBhvr>
                                        <p:cTn id="17" dur="500"/>
                                        <p:tgtEl>
                                          <p:spTgt spid="36"/>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blinds(horizontal)">
                                      <p:cBhvr>
                                        <p:cTn id="22"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2555776" y="1340768"/>
            <a:ext cx="4558453" cy="523414"/>
            <a:chOff x="2979842" y="1393418"/>
            <a:chExt cx="2960310" cy="523414"/>
          </a:xfrm>
        </p:grpSpPr>
        <p:sp>
          <p:nvSpPr>
            <p:cNvPr id="13" name="矩形 45"/>
            <p:cNvSpPr>
              <a:spLocks noChangeArrowheads="1"/>
            </p:cNvSpPr>
            <p:nvPr/>
          </p:nvSpPr>
          <p:spPr bwMode="auto">
            <a:xfrm>
              <a:off x="3165497" y="1465426"/>
              <a:ext cx="2774655" cy="451406"/>
            </a:xfrm>
            <a:prstGeom prst="rect">
              <a:avLst/>
            </a:prstGeom>
            <a:noFill/>
            <a:ln w="9525">
              <a:noFill/>
              <a:miter lim="800000"/>
              <a:headEnd/>
              <a:tailEnd/>
            </a:ln>
          </p:spPr>
          <p:txBody>
            <a:bodyPr wrap="square">
              <a:spAutoFit/>
            </a:bodyPr>
            <a:lstStyle/>
            <a:p>
              <a:pPr algn="just">
                <a:lnSpc>
                  <a:spcPts val="2800"/>
                </a:lnSpc>
              </a:pPr>
              <a:r>
                <a:rPr lang="en-US" altLang="zh-CN" sz="2800" dirty="0" smtClean="0">
                  <a:solidFill>
                    <a:sysClr val="windowText" lastClr="000000"/>
                  </a:solidFill>
                  <a:latin typeface="Helvetica"/>
                  <a:ea typeface="方正舒体"/>
                </a:rPr>
                <a:t>One night (Para. 4-5)</a:t>
              </a:r>
              <a:endParaRPr lang="zh-CN" altLang="en-US" sz="2800" dirty="0">
                <a:solidFill>
                  <a:sysClr val="windowText" lastClr="000000"/>
                </a:solidFill>
                <a:latin typeface="Helvetica"/>
                <a:ea typeface="方正舒体"/>
              </a:endParaRPr>
            </a:p>
          </p:txBody>
        </p:sp>
        <p:sp>
          <p:nvSpPr>
            <p:cNvPr id="22" name="圆角矩形 5"/>
            <p:cNvSpPr/>
            <p:nvPr/>
          </p:nvSpPr>
          <p:spPr>
            <a:xfrm>
              <a:off x="2979842" y="1393418"/>
              <a:ext cx="2608251" cy="523414"/>
            </a:xfrm>
            <a:prstGeom prst="roundRect">
              <a:avLst/>
            </a:prstGeom>
            <a:noFill/>
            <a:ln>
              <a:solidFill>
                <a:srgbClr val="FF6600"/>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grpSp>
      <p:grpSp>
        <p:nvGrpSpPr>
          <p:cNvPr id="23" name="组合 13"/>
          <p:cNvGrpSpPr/>
          <p:nvPr/>
        </p:nvGrpSpPr>
        <p:grpSpPr>
          <a:xfrm>
            <a:off x="1177623" y="3347208"/>
            <a:ext cx="3250361" cy="2970550"/>
            <a:chOff x="913088" y="3794200"/>
            <a:chExt cx="7350407" cy="1224136"/>
          </a:xfrm>
        </p:grpSpPr>
        <p:sp>
          <p:nvSpPr>
            <p:cNvPr id="24" name="圆角矩形 5"/>
            <p:cNvSpPr/>
            <p:nvPr/>
          </p:nvSpPr>
          <p:spPr>
            <a:xfrm>
              <a:off x="913088" y="3794200"/>
              <a:ext cx="7345097" cy="1224136"/>
            </a:xfrm>
            <a:prstGeom prst="roundRect">
              <a:avLst/>
            </a:prstGeom>
            <a:noFill/>
            <a:ln>
              <a:solidFill>
                <a:srgbClr val="FF6600"/>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TextBox 24"/>
            <p:cNvSpPr txBox="1"/>
            <p:nvPr/>
          </p:nvSpPr>
          <p:spPr>
            <a:xfrm>
              <a:off x="1261384" y="3852074"/>
              <a:ext cx="7002111" cy="1103437"/>
            </a:xfrm>
            <a:prstGeom prst="rect">
              <a:avLst/>
            </a:prstGeom>
            <a:noFill/>
          </p:spPr>
          <p:txBody>
            <a:bodyPr wrap="square" rtlCol="0">
              <a:spAutoFit/>
            </a:bodyPr>
            <a:lstStyle/>
            <a:p>
              <a:r>
                <a:rPr lang="en-US" altLang="zh-CN" sz="2400" dirty="0" smtClean="0">
                  <a:solidFill>
                    <a:sysClr val="windowText" lastClr="000000"/>
                  </a:solidFill>
                  <a:latin typeface="Helvetica"/>
                  <a:ea typeface="方正舒体"/>
                </a:rPr>
                <a:t>He __________ to the world that the author was his girlfriend and ________ to marry her and become a lawyer.</a:t>
              </a:r>
            </a:p>
          </p:txBody>
        </p:sp>
      </p:grpSp>
      <p:grpSp>
        <p:nvGrpSpPr>
          <p:cNvPr id="26" name="组合 13"/>
          <p:cNvGrpSpPr/>
          <p:nvPr/>
        </p:nvGrpSpPr>
        <p:grpSpPr>
          <a:xfrm>
            <a:off x="4788024" y="3350136"/>
            <a:ext cx="3384376" cy="2967626"/>
            <a:chOff x="913088" y="3794200"/>
            <a:chExt cx="7345097" cy="1224136"/>
          </a:xfrm>
        </p:grpSpPr>
        <p:sp>
          <p:nvSpPr>
            <p:cNvPr id="27" name="圆角矩形 5"/>
            <p:cNvSpPr/>
            <p:nvPr/>
          </p:nvSpPr>
          <p:spPr>
            <a:xfrm>
              <a:off x="913088" y="3794200"/>
              <a:ext cx="7345097" cy="1224136"/>
            </a:xfrm>
            <a:prstGeom prst="roundRect">
              <a:avLst/>
            </a:prstGeom>
            <a:noFill/>
            <a:ln>
              <a:solidFill>
                <a:srgbClr val="FF6600"/>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TextBox 27"/>
            <p:cNvSpPr txBox="1"/>
            <p:nvPr/>
          </p:nvSpPr>
          <p:spPr>
            <a:xfrm>
              <a:off x="1178358" y="3856434"/>
              <a:ext cx="6918292" cy="1104524"/>
            </a:xfrm>
            <a:prstGeom prst="rect">
              <a:avLst/>
            </a:prstGeom>
            <a:noFill/>
          </p:spPr>
          <p:txBody>
            <a:bodyPr wrap="square" rtlCol="0">
              <a:spAutoFit/>
            </a:bodyPr>
            <a:lstStyle/>
            <a:p>
              <a:r>
                <a:rPr lang="en-US" altLang="zh-CN" sz="2400" dirty="0" smtClean="0">
                  <a:solidFill>
                    <a:sysClr val="windowText" lastClr="000000"/>
                  </a:solidFill>
                  <a:latin typeface="Helvetica"/>
                  <a:ea typeface="方正舒体"/>
                </a:rPr>
                <a:t>The author _______ ________ him, but she thought she ’d never marry this guy, a _____ without a good future. She dated him just for ___.</a:t>
              </a:r>
              <a:endParaRPr lang="en-US" altLang="zh-CN" sz="2400" dirty="0">
                <a:solidFill>
                  <a:sysClr val="windowText" lastClr="000000"/>
                </a:solidFill>
                <a:latin typeface="Helvetica"/>
                <a:ea typeface="方正舒体"/>
              </a:endParaRPr>
            </a:p>
          </p:txBody>
        </p:sp>
      </p:grpSp>
      <p:grpSp>
        <p:nvGrpSpPr>
          <p:cNvPr id="49" name="Group 48"/>
          <p:cNvGrpSpPr/>
          <p:nvPr/>
        </p:nvGrpSpPr>
        <p:grpSpPr>
          <a:xfrm>
            <a:off x="1974711" y="2204864"/>
            <a:ext cx="1512168" cy="1080120"/>
            <a:chOff x="3309356" y="2601527"/>
            <a:chExt cx="1512168" cy="1080120"/>
          </a:xfrm>
        </p:grpSpPr>
        <p:sp>
          <p:nvSpPr>
            <p:cNvPr id="47" name="Down Arrow Callout 46"/>
            <p:cNvSpPr/>
            <p:nvPr/>
          </p:nvSpPr>
          <p:spPr>
            <a:xfrm>
              <a:off x="3309356" y="2636912"/>
              <a:ext cx="1512168" cy="1044735"/>
            </a:xfrm>
            <a:prstGeom prst="downArrowCallout">
              <a:avLst>
                <a:gd name="adj1" fmla="val 50000"/>
                <a:gd name="adj2" fmla="val 43981"/>
                <a:gd name="adj3" fmla="val 25000"/>
                <a:gd name="adj4" fmla="val 64977"/>
              </a:avLst>
            </a:prstGeom>
            <a:solidFill>
              <a:schemeClr val="bg1"/>
            </a:solidFill>
            <a:ln>
              <a:solidFill>
                <a:schemeClr val="accent6">
                  <a:lumMod val="75000"/>
                </a:schemeClr>
              </a:solidFill>
            </a:ln>
            <a:effectLst>
              <a:glow rad="101600">
                <a:schemeClr val="accent6">
                  <a:satMod val="175000"/>
                  <a:alpha val="40000"/>
                </a:schemeClr>
              </a:glow>
            </a:effectLst>
            <a:scene3d>
              <a:camera prst="orthographicFront"/>
              <a:lightRig rig="chilly" dir="t"/>
            </a:scene3d>
            <a:sp3d contourW="12700" prstMaterial="plastic">
              <a:bevelT/>
              <a:bevelB prst="slope"/>
              <a:contourClr>
                <a:schemeClr val="accent6">
                  <a:lumMod val="50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TextBox 36"/>
            <p:cNvSpPr txBox="1"/>
            <p:nvPr/>
          </p:nvSpPr>
          <p:spPr>
            <a:xfrm>
              <a:off x="3467344" y="2601527"/>
              <a:ext cx="1201200" cy="674031"/>
            </a:xfrm>
            <a:prstGeom prst="rect">
              <a:avLst/>
            </a:prstGeom>
            <a:noFill/>
            <a:scene3d>
              <a:camera prst="orthographicFront"/>
              <a:lightRig rig="freezing" dir="t"/>
            </a:scene3d>
          </p:spPr>
          <p:txBody>
            <a:bodyPr wrap="square" rtlCol="0">
              <a:spAutoFit/>
            </a:bodyPr>
            <a:lstStyle/>
            <a:p>
              <a:pPr fontAlgn="base">
                <a:lnSpc>
                  <a:spcPct val="135000"/>
                </a:lnSpc>
                <a:spcBef>
                  <a:spcPct val="50000"/>
                </a:spcBef>
                <a:spcAft>
                  <a:spcPct val="0"/>
                </a:spcAft>
              </a:pPr>
              <a:r>
                <a:rPr lang="en-US" altLang="zh-CN" sz="2800" b="1" dirty="0" smtClean="0">
                  <a:latin typeface="Helvetica" pitchFamily="34" charset="0"/>
                  <a:ea typeface="华文行楷" pitchFamily="2" charset="-122"/>
                  <a:cs typeface="Helvetica" pitchFamily="34" charset="0"/>
                </a:rPr>
                <a:t>Butch</a:t>
              </a:r>
              <a:endParaRPr lang="zh-CN" altLang="en-US" sz="2800" b="1" dirty="0" smtClean="0">
                <a:latin typeface="Helvetica" pitchFamily="34" charset="0"/>
                <a:ea typeface="华文行楷" pitchFamily="2" charset="-122"/>
                <a:cs typeface="Helvetica" pitchFamily="34" charset="0"/>
              </a:endParaRPr>
            </a:p>
          </p:txBody>
        </p:sp>
      </p:grpSp>
      <p:grpSp>
        <p:nvGrpSpPr>
          <p:cNvPr id="50" name="Group 49"/>
          <p:cNvGrpSpPr/>
          <p:nvPr/>
        </p:nvGrpSpPr>
        <p:grpSpPr>
          <a:xfrm>
            <a:off x="5565039" y="2204864"/>
            <a:ext cx="1512168" cy="1080120"/>
            <a:chOff x="3309356" y="2601527"/>
            <a:chExt cx="1512168" cy="1080120"/>
          </a:xfrm>
        </p:grpSpPr>
        <p:sp>
          <p:nvSpPr>
            <p:cNvPr id="51" name="Down Arrow Callout 50"/>
            <p:cNvSpPr/>
            <p:nvPr/>
          </p:nvSpPr>
          <p:spPr>
            <a:xfrm>
              <a:off x="3309356" y="2636912"/>
              <a:ext cx="1512168" cy="1044735"/>
            </a:xfrm>
            <a:prstGeom prst="downArrowCallout">
              <a:avLst>
                <a:gd name="adj1" fmla="val 50000"/>
                <a:gd name="adj2" fmla="val 43981"/>
                <a:gd name="adj3" fmla="val 25000"/>
                <a:gd name="adj4" fmla="val 64977"/>
              </a:avLst>
            </a:prstGeom>
            <a:solidFill>
              <a:schemeClr val="bg1"/>
            </a:solidFill>
            <a:ln>
              <a:solidFill>
                <a:schemeClr val="accent6">
                  <a:lumMod val="75000"/>
                </a:schemeClr>
              </a:solidFill>
            </a:ln>
            <a:effectLst>
              <a:glow rad="101600">
                <a:schemeClr val="accent6">
                  <a:satMod val="175000"/>
                  <a:alpha val="40000"/>
                </a:schemeClr>
              </a:glow>
            </a:effectLst>
            <a:scene3d>
              <a:camera prst="orthographicFront"/>
              <a:lightRig rig="chilly" dir="t"/>
            </a:scene3d>
            <a:sp3d contourW="12700" prstMaterial="plastic">
              <a:bevelT/>
              <a:bevelB prst="slope"/>
              <a:contourClr>
                <a:schemeClr val="accent6">
                  <a:lumMod val="50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TextBox 51"/>
            <p:cNvSpPr txBox="1"/>
            <p:nvPr/>
          </p:nvSpPr>
          <p:spPr>
            <a:xfrm>
              <a:off x="3383424" y="2601527"/>
              <a:ext cx="1354180" cy="674031"/>
            </a:xfrm>
            <a:prstGeom prst="rect">
              <a:avLst/>
            </a:prstGeom>
            <a:noFill/>
            <a:scene3d>
              <a:camera prst="orthographicFront"/>
              <a:lightRig rig="freezing" dir="t"/>
            </a:scene3d>
          </p:spPr>
          <p:txBody>
            <a:bodyPr wrap="square" rtlCol="0">
              <a:spAutoFit/>
            </a:bodyPr>
            <a:lstStyle/>
            <a:p>
              <a:pPr fontAlgn="base">
                <a:lnSpc>
                  <a:spcPct val="135000"/>
                </a:lnSpc>
                <a:spcBef>
                  <a:spcPct val="50000"/>
                </a:spcBef>
                <a:spcAft>
                  <a:spcPct val="0"/>
                </a:spcAft>
              </a:pPr>
              <a:r>
                <a:rPr lang="en-US" altLang="zh-CN" sz="2800" b="1" dirty="0" smtClean="0">
                  <a:latin typeface="Helvetica" pitchFamily="34" charset="0"/>
                  <a:ea typeface="华文行楷" pitchFamily="2" charset="-122"/>
                  <a:cs typeface="Helvetica" pitchFamily="34" charset="0"/>
                </a:rPr>
                <a:t>Author</a:t>
              </a:r>
              <a:endParaRPr lang="zh-CN" altLang="en-US" sz="2800" b="1" dirty="0" smtClean="0">
                <a:latin typeface="Helvetica" pitchFamily="34" charset="0"/>
                <a:ea typeface="华文行楷" pitchFamily="2" charset="-122"/>
                <a:cs typeface="Helvetica" pitchFamily="34" charset="0"/>
              </a:endParaRPr>
            </a:p>
          </p:txBody>
        </p:sp>
      </p:grpSp>
      <p:sp>
        <p:nvSpPr>
          <p:cNvPr id="20" name="矩形 24"/>
          <p:cNvSpPr/>
          <p:nvPr/>
        </p:nvSpPr>
        <p:spPr>
          <a:xfrm>
            <a:off x="1918550" y="3493425"/>
            <a:ext cx="3085498" cy="461665"/>
          </a:xfrm>
          <a:prstGeom prst="rect">
            <a:avLst/>
          </a:prstGeom>
        </p:spPr>
        <p:txBody>
          <a:bodyPr wrap="square">
            <a:spAutoFit/>
          </a:bodyPr>
          <a:lstStyle/>
          <a:p>
            <a:pPr>
              <a:defRPr/>
            </a:pPr>
            <a:r>
              <a:rPr lang="en-US" altLang="zh-CN" sz="2400" dirty="0" smtClean="0">
                <a:solidFill>
                  <a:schemeClr val="accent6">
                    <a:lumMod val="75000"/>
                  </a:schemeClr>
                </a:solidFill>
                <a:latin typeface="Helvetica"/>
                <a:ea typeface="方正舒体"/>
              </a:rPr>
              <a:t>announced</a:t>
            </a:r>
            <a:endParaRPr lang="zh-CN" altLang="en-US" sz="2400" dirty="0" smtClean="0">
              <a:solidFill>
                <a:schemeClr val="accent6">
                  <a:lumMod val="75000"/>
                </a:schemeClr>
              </a:solidFill>
              <a:latin typeface="Helvetica"/>
            </a:endParaRPr>
          </a:p>
        </p:txBody>
      </p:sp>
      <p:sp>
        <p:nvSpPr>
          <p:cNvPr id="29" name="矩形 24"/>
          <p:cNvSpPr/>
          <p:nvPr/>
        </p:nvSpPr>
        <p:spPr>
          <a:xfrm>
            <a:off x="1342486" y="4941168"/>
            <a:ext cx="1789354" cy="461665"/>
          </a:xfrm>
          <a:prstGeom prst="rect">
            <a:avLst/>
          </a:prstGeom>
        </p:spPr>
        <p:txBody>
          <a:bodyPr wrap="square">
            <a:spAutoFit/>
          </a:bodyPr>
          <a:lstStyle/>
          <a:p>
            <a:pPr>
              <a:defRPr/>
            </a:pPr>
            <a:r>
              <a:rPr lang="en-US" altLang="zh-CN" sz="2400" dirty="0" smtClean="0">
                <a:solidFill>
                  <a:schemeClr val="accent6">
                    <a:lumMod val="75000"/>
                  </a:schemeClr>
                </a:solidFill>
                <a:latin typeface="Helvetica"/>
                <a:ea typeface="方正舒体"/>
              </a:rPr>
              <a:t>promised</a:t>
            </a:r>
            <a:endParaRPr lang="zh-CN" altLang="en-US" sz="2400" dirty="0" smtClean="0">
              <a:solidFill>
                <a:schemeClr val="accent6">
                  <a:lumMod val="75000"/>
                </a:schemeClr>
              </a:solidFill>
              <a:latin typeface="Helvetica"/>
            </a:endParaRPr>
          </a:p>
        </p:txBody>
      </p:sp>
      <p:sp>
        <p:nvSpPr>
          <p:cNvPr id="30" name="矩形 24"/>
          <p:cNvSpPr/>
          <p:nvPr/>
        </p:nvSpPr>
        <p:spPr>
          <a:xfrm>
            <a:off x="4905023" y="3501056"/>
            <a:ext cx="2960175" cy="830997"/>
          </a:xfrm>
          <a:prstGeom prst="rect">
            <a:avLst/>
          </a:prstGeom>
        </p:spPr>
        <p:txBody>
          <a:bodyPr wrap="square">
            <a:spAutoFit/>
          </a:bodyPr>
          <a:lstStyle/>
          <a:p>
            <a:pPr>
              <a:defRPr/>
            </a:pPr>
            <a:r>
              <a:rPr lang="en-US" altLang="zh-CN" sz="2400" dirty="0" smtClean="0">
                <a:solidFill>
                  <a:schemeClr val="accent6">
                    <a:lumMod val="75000"/>
                  </a:schemeClr>
                </a:solidFill>
                <a:latin typeface="Helvetica"/>
                <a:ea typeface="方正舒体"/>
              </a:rPr>
              <a:t>                   went along with</a:t>
            </a:r>
            <a:endParaRPr lang="zh-CN" altLang="en-US" sz="2400" dirty="0" smtClean="0">
              <a:solidFill>
                <a:schemeClr val="accent6">
                  <a:lumMod val="75000"/>
                </a:schemeClr>
              </a:solidFill>
              <a:latin typeface="Helvetica"/>
            </a:endParaRPr>
          </a:p>
        </p:txBody>
      </p:sp>
      <p:sp>
        <p:nvSpPr>
          <p:cNvPr id="31" name="矩形 24"/>
          <p:cNvSpPr/>
          <p:nvPr/>
        </p:nvSpPr>
        <p:spPr>
          <a:xfrm>
            <a:off x="5203933" y="4985236"/>
            <a:ext cx="1789354" cy="461665"/>
          </a:xfrm>
          <a:prstGeom prst="rect">
            <a:avLst/>
          </a:prstGeom>
        </p:spPr>
        <p:txBody>
          <a:bodyPr wrap="square">
            <a:spAutoFit/>
          </a:bodyPr>
          <a:lstStyle/>
          <a:p>
            <a:pPr>
              <a:defRPr/>
            </a:pPr>
            <a:r>
              <a:rPr lang="en-US" altLang="zh-CN" sz="2400" dirty="0" smtClean="0">
                <a:solidFill>
                  <a:schemeClr val="accent6">
                    <a:lumMod val="75000"/>
                  </a:schemeClr>
                </a:solidFill>
                <a:latin typeface="Helvetica"/>
                <a:ea typeface="方正舒体"/>
              </a:rPr>
              <a:t>rebel</a:t>
            </a:r>
            <a:endParaRPr lang="zh-CN" altLang="en-US" sz="2400" dirty="0" smtClean="0">
              <a:solidFill>
                <a:schemeClr val="accent6">
                  <a:lumMod val="75000"/>
                </a:schemeClr>
              </a:solidFill>
              <a:latin typeface="Helvetica"/>
            </a:endParaRPr>
          </a:p>
        </p:txBody>
      </p:sp>
      <p:sp>
        <p:nvSpPr>
          <p:cNvPr id="32" name="矩形 24"/>
          <p:cNvSpPr/>
          <p:nvPr/>
        </p:nvSpPr>
        <p:spPr>
          <a:xfrm>
            <a:off x="7314125" y="5720060"/>
            <a:ext cx="969240" cy="461665"/>
          </a:xfrm>
          <a:prstGeom prst="rect">
            <a:avLst/>
          </a:prstGeom>
        </p:spPr>
        <p:txBody>
          <a:bodyPr wrap="square">
            <a:spAutoFit/>
          </a:bodyPr>
          <a:lstStyle/>
          <a:p>
            <a:pPr>
              <a:defRPr/>
            </a:pPr>
            <a:r>
              <a:rPr lang="en-US" altLang="zh-CN" sz="2400" dirty="0" smtClean="0">
                <a:solidFill>
                  <a:schemeClr val="accent6">
                    <a:lumMod val="75000"/>
                  </a:schemeClr>
                </a:solidFill>
                <a:latin typeface="Helvetica"/>
                <a:ea typeface="方正舒体"/>
              </a:rPr>
              <a:t>fun</a:t>
            </a:r>
            <a:endParaRPr lang="zh-CN" altLang="en-US" sz="2400" dirty="0" smtClean="0">
              <a:solidFill>
                <a:schemeClr val="accent6">
                  <a:lumMod val="75000"/>
                </a:schemeClr>
              </a:solidFill>
              <a:latin typeface="Helvetica"/>
            </a:endParaRPr>
          </a:p>
        </p:txBody>
      </p:sp>
      <p:grpSp>
        <p:nvGrpSpPr>
          <p:cNvPr id="33" name="组合 9"/>
          <p:cNvGrpSpPr>
            <a:grpSpLocks/>
          </p:cNvGrpSpPr>
          <p:nvPr/>
        </p:nvGrpSpPr>
        <p:grpSpPr bwMode="auto">
          <a:xfrm>
            <a:off x="-14288" y="-26988"/>
            <a:ext cx="8416926" cy="1152526"/>
            <a:chOff x="-14288" y="-27384"/>
            <a:chExt cx="8416678" cy="1152525"/>
          </a:xfrm>
        </p:grpSpPr>
        <p:sp>
          <p:nvSpPr>
            <p:cNvPr id="34" name="TextBox 33"/>
            <p:cNvSpPr txBox="1">
              <a:spLocks noChangeArrowheads="1"/>
            </p:cNvSpPr>
            <p:nvPr/>
          </p:nvSpPr>
          <p:spPr bwMode="auto">
            <a:xfrm>
              <a:off x="4571865" y="548879"/>
              <a:ext cx="3830525" cy="461963"/>
            </a:xfrm>
            <a:prstGeom prst="rect">
              <a:avLst/>
            </a:prstGeom>
            <a:noFill/>
            <a:ln w="9525">
              <a:noFill/>
              <a:miter lim="800000"/>
              <a:headEnd/>
              <a:tailEnd/>
            </a:ln>
          </p:spPr>
          <p:txBody>
            <a:bodyPr>
              <a:spAutoFit/>
            </a:bodyPr>
            <a:lstStyle/>
            <a:p>
              <a:pPr>
                <a:defRPr/>
              </a:pPr>
              <a:r>
                <a:rPr lang="en-US" altLang="zh-CN" sz="2400" b="1" kern="0" dirty="0">
                  <a:solidFill>
                    <a:schemeClr val="accent6">
                      <a:lumMod val="75000"/>
                    </a:schemeClr>
                  </a:solidFill>
                  <a:effectLst>
                    <a:outerShdw blurRad="38100" dist="38100" dir="2700000" algn="tl">
                      <a:srgbClr val="000000">
                        <a:alpha val="43137"/>
                      </a:srgbClr>
                    </a:outerShdw>
                  </a:effectLst>
                  <a:latin typeface="Helvetica"/>
                </a:rPr>
                <a:t>Main ideas of the parts</a:t>
              </a:r>
              <a:endParaRPr lang="zh-CN" altLang="en-US" sz="2400" b="1" kern="0" dirty="0">
                <a:solidFill>
                  <a:schemeClr val="accent6">
                    <a:lumMod val="75000"/>
                  </a:schemeClr>
                </a:solidFill>
                <a:effectLst>
                  <a:outerShdw blurRad="38100" dist="38100" dir="2700000" algn="tl">
                    <a:srgbClr val="000000">
                      <a:alpha val="43137"/>
                    </a:srgbClr>
                  </a:outerShdw>
                </a:effectLst>
                <a:latin typeface="Helvetica"/>
              </a:endParaRPr>
            </a:p>
          </p:txBody>
        </p:sp>
        <p:pic>
          <p:nvPicPr>
            <p:cNvPr id="35" name="Picture 2"/>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14288" y="-27384"/>
              <a:ext cx="4394201" cy="11525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6" name="TextBox 35">
              <a:hlinkClick r:id="rId4" action="ppaction://hlinksldjump"/>
            </p:cNvPr>
            <p:cNvSpPr txBox="1"/>
            <p:nvPr/>
          </p:nvSpPr>
          <p:spPr>
            <a:xfrm>
              <a:off x="25399" y="466329"/>
              <a:ext cx="3481285" cy="430213"/>
            </a:xfrm>
            <a:prstGeom prst="rect">
              <a:avLst/>
            </a:prstGeom>
            <a:noFill/>
          </p:spPr>
          <p:txBody>
            <a:bodyPr>
              <a:spAutoFit/>
            </a:bodyPr>
            <a:lstStyle/>
            <a:p>
              <a:pPr fontAlgn="auto">
                <a:spcBef>
                  <a:spcPts val="0"/>
                </a:spcBef>
                <a:spcAft>
                  <a:spcPts val="0"/>
                </a:spcAft>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rPr>
                <a:t>Main idea &amp; structure</a:t>
              </a:r>
              <a:endParaRPr lang="zh-CN" altLang="en-US"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endParaRPr>
            </a:p>
          </p:txBody>
        </p:sp>
      </p:grpSp>
    </p:spTree>
    <p:extLst>
      <p:ext uri="{BB962C8B-B14F-4D97-AF65-F5344CB8AC3E}">
        <p14:creationId xmlns="" xmlns:p14="http://schemas.microsoft.com/office/powerpoint/2010/main" val="333423843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blinds(horizontal)">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blinds(horizontal)">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29"/>
                                        </p:tgtEl>
                                        <p:attrNameLst>
                                          <p:attrName>style.visibility</p:attrName>
                                        </p:attrNameLst>
                                      </p:cBhvr>
                                      <p:to>
                                        <p:strVal val="visible"/>
                                      </p:to>
                                    </p:set>
                                    <p:animEffect transition="in" filter="blinds(horizontal)">
                                      <p:cBhvr>
                                        <p:cTn id="17" dur="500"/>
                                        <p:tgtEl>
                                          <p:spTgt spid="29"/>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blinds(horizontal)">
                                      <p:cBhvr>
                                        <p:cTn id="22" dur="500"/>
                                        <p:tgtEl>
                                          <p:spTgt spid="26"/>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30"/>
                                        </p:tgtEl>
                                        <p:attrNameLst>
                                          <p:attrName>style.visibility</p:attrName>
                                        </p:attrNameLst>
                                      </p:cBhvr>
                                      <p:to>
                                        <p:strVal val="visible"/>
                                      </p:to>
                                    </p:set>
                                    <p:animEffect transition="in" filter="blinds(horizontal)">
                                      <p:cBhvr>
                                        <p:cTn id="27" dur="500"/>
                                        <p:tgtEl>
                                          <p:spTgt spid="30"/>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31"/>
                                        </p:tgtEl>
                                        <p:attrNameLst>
                                          <p:attrName>style.visibility</p:attrName>
                                        </p:attrNameLst>
                                      </p:cBhvr>
                                      <p:to>
                                        <p:strVal val="visible"/>
                                      </p:to>
                                    </p:set>
                                    <p:animEffect transition="in" filter="blinds(horizontal)">
                                      <p:cBhvr>
                                        <p:cTn id="32" dur="500"/>
                                        <p:tgtEl>
                                          <p:spTgt spid="31"/>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32"/>
                                        </p:tgtEl>
                                        <p:attrNameLst>
                                          <p:attrName>style.visibility</p:attrName>
                                        </p:attrNameLst>
                                      </p:cBhvr>
                                      <p:to>
                                        <p:strVal val="visible"/>
                                      </p:to>
                                    </p:set>
                                    <p:animEffect transition="in" filter="blinds(horizontal)">
                                      <p:cBhvr>
                                        <p:cTn id="37"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2267744" y="1340768"/>
            <a:ext cx="5302372" cy="523414"/>
            <a:chOff x="2979842" y="1393418"/>
            <a:chExt cx="2821418" cy="523414"/>
          </a:xfrm>
        </p:grpSpPr>
        <p:sp>
          <p:nvSpPr>
            <p:cNvPr id="11" name="矩形 45"/>
            <p:cNvSpPr>
              <a:spLocks noChangeArrowheads="1"/>
            </p:cNvSpPr>
            <p:nvPr/>
          </p:nvSpPr>
          <p:spPr bwMode="auto">
            <a:xfrm>
              <a:off x="3026605" y="1465426"/>
              <a:ext cx="2774655" cy="451406"/>
            </a:xfrm>
            <a:prstGeom prst="rect">
              <a:avLst/>
            </a:prstGeom>
            <a:noFill/>
            <a:ln w="9525">
              <a:noFill/>
              <a:miter lim="800000"/>
              <a:headEnd/>
              <a:tailEnd/>
            </a:ln>
          </p:spPr>
          <p:txBody>
            <a:bodyPr wrap="square">
              <a:spAutoFit/>
            </a:bodyPr>
            <a:lstStyle/>
            <a:p>
              <a:pPr algn="just">
                <a:lnSpc>
                  <a:spcPts val="2800"/>
                </a:lnSpc>
              </a:pPr>
              <a:r>
                <a:rPr lang="en-US" altLang="zh-CN" sz="2800" dirty="0" smtClean="0">
                  <a:solidFill>
                    <a:sysClr val="windowText" lastClr="000000"/>
                  </a:solidFill>
                  <a:latin typeface="Helvetica"/>
                  <a:ea typeface="方正舒体"/>
                </a:rPr>
                <a:t>One month later (Para. 6-7)</a:t>
              </a:r>
              <a:endParaRPr lang="zh-CN" altLang="en-US" sz="2800" dirty="0">
                <a:solidFill>
                  <a:sysClr val="windowText" lastClr="000000"/>
                </a:solidFill>
                <a:latin typeface="Helvetica"/>
                <a:ea typeface="方正舒体"/>
              </a:endParaRPr>
            </a:p>
          </p:txBody>
        </p:sp>
        <p:sp>
          <p:nvSpPr>
            <p:cNvPr id="13" name="圆角矩形 5"/>
            <p:cNvSpPr/>
            <p:nvPr/>
          </p:nvSpPr>
          <p:spPr>
            <a:xfrm>
              <a:off x="2979842" y="1393418"/>
              <a:ext cx="2608251" cy="523414"/>
            </a:xfrm>
            <a:prstGeom prst="roundRect">
              <a:avLst/>
            </a:prstGeom>
            <a:noFill/>
            <a:ln>
              <a:solidFill>
                <a:srgbClr val="FF6600"/>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grpSp>
      <p:graphicFrame>
        <p:nvGraphicFramePr>
          <p:cNvPr id="23" name="Diagram 22"/>
          <p:cNvGraphicFramePr/>
          <p:nvPr/>
        </p:nvGraphicFramePr>
        <p:xfrm>
          <a:off x="1259632" y="1916832"/>
          <a:ext cx="6875463" cy="345638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12" name="组合 11"/>
          <p:cNvGrpSpPr/>
          <p:nvPr/>
        </p:nvGrpSpPr>
        <p:grpSpPr>
          <a:xfrm>
            <a:off x="420495" y="4437113"/>
            <a:ext cx="7340639" cy="1783587"/>
            <a:chOff x="716321" y="4200190"/>
            <a:chExt cx="7141826" cy="3442338"/>
          </a:xfrm>
        </p:grpSpPr>
        <p:sp>
          <p:nvSpPr>
            <p:cNvPr id="6" name="圆角矩形 5"/>
            <p:cNvSpPr/>
            <p:nvPr/>
          </p:nvSpPr>
          <p:spPr>
            <a:xfrm>
              <a:off x="1510065" y="4829695"/>
              <a:ext cx="6348082" cy="2705918"/>
            </a:xfrm>
            <a:prstGeom prst="wedgeRoundRectCallout">
              <a:avLst>
                <a:gd name="adj1" fmla="val -31073"/>
                <a:gd name="adj2" fmla="val -93980"/>
                <a:gd name="adj3" fmla="val 16667"/>
              </a:avLst>
            </a:prstGeom>
            <a:noFill/>
            <a:ln>
              <a:solidFill>
                <a:srgbClr val="FF6600"/>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Picture 3"/>
            <p:cNvPicPr>
              <a:picLocks noChangeAspect="1" noChangeArrowheads="1"/>
            </p:cNvPicPr>
            <p:nvPr/>
          </p:nvPicPr>
          <p:blipFill>
            <a:blip r:embed="rId7" cstate="print">
              <a:extLst>
                <a:ext uri="{28A0092B-C50C-407E-A947-70E740481C1C}">
                  <a14:useLocalDpi xmlns="" xmlns:a14="http://schemas.microsoft.com/office/drawing/2010/main" val="0"/>
                </a:ext>
              </a:extLst>
            </a:blip>
            <a:srcRect/>
            <a:stretch>
              <a:fillRect/>
            </a:stretch>
          </p:blipFill>
          <p:spPr bwMode="auto">
            <a:xfrm>
              <a:off x="716321" y="4200190"/>
              <a:ext cx="1446930" cy="2084639"/>
            </a:xfrm>
            <a:prstGeom prst="wedgeRoundRectCallou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8" name="TextBox 7">
              <a:hlinkClick r:id="rId8" action="ppaction://hlinksldjump"/>
            </p:cNvPr>
            <p:cNvSpPr txBox="1"/>
            <p:nvPr/>
          </p:nvSpPr>
          <p:spPr>
            <a:xfrm>
              <a:off x="1019573" y="5021071"/>
              <a:ext cx="1073620" cy="985806"/>
            </a:xfrm>
            <a:prstGeom prst="wedgeRoundRectCallout">
              <a:avLst/>
            </a:prstGeom>
            <a:noFill/>
          </p:spPr>
          <p:txBody>
            <a:bodyPr wrap="square" rtlCol="0">
              <a:spAutoFit/>
            </a:bodyPr>
            <a:lstStyle/>
            <a:p>
              <a:r>
                <a:rPr lang="en-US" altLang="zh-CN" sz="2400" b="1" dirty="0" smtClean="0">
                  <a:solidFill>
                    <a:schemeClr val="bg1"/>
                  </a:solidFill>
                  <a:effectLst>
                    <a:outerShdw blurRad="38100" dist="38100" dir="2700000" algn="tl">
                      <a:srgbClr val="000000">
                        <a:alpha val="43137"/>
                      </a:srgbClr>
                    </a:outerShdw>
                  </a:effectLst>
                  <a:latin typeface="Tempus Sans ITC" pitchFamily="82" charset="0"/>
                </a:rPr>
                <a:t>Tips</a:t>
              </a:r>
              <a:endParaRPr lang="zh-CN" altLang="en-US" sz="2400" b="1" dirty="0">
                <a:solidFill>
                  <a:schemeClr val="bg1"/>
                </a:solidFill>
                <a:effectLst>
                  <a:outerShdw blurRad="38100" dist="38100" dir="2700000" algn="tl">
                    <a:srgbClr val="000000">
                      <a:alpha val="43137"/>
                    </a:srgbClr>
                  </a:outerShdw>
                </a:effectLst>
                <a:latin typeface="Tempus Sans ITC" pitchFamily="82" charset="0"/>
              </a:endParaRPr>
            </a:p>
          </p:txBody>
        </p:sp>
        <p:sp>
          <p:nvSpPr>
            <p:cNvPr id="2" name="TextBox 1"/>
            <p:cNvSpPr txBox="1"/>
            <p:nvPr/>
          </p:nvSpPr>
          <p:spPr>
            <a:xfrm>
              <a:off x="1943919" y="4829695"/>
              <a:ext cx="5894009" cy="2812833"/>
            </a:xfrm>
            <a:prstGeom prst="wedgeRoundRectCallout">
              <a:avLst/>
            </a:prstGeom>
            <a:noFill/>
          </p:spPr>
          <p:txBody>
            <a:bodyPr wrap="square" rtlCol="0">
              <a:spAutoFit/>
            </a:bodyPr>
            <a:lstStyle/>
            <a:p>
              <a:pPr marL="180975" indent="-180975">
                <a:lnSpc>
                  <a:spcPts val="2800"/>
                </a:lnSpc>
                <a:spcBef>
                  <a:spcPct val="20000"/>
                </a:spcBef>
                <a:buClr>
                  <a:srgbClr val="D16349"/>
                </a:buClr>
                <a:buSzPct val="85000"/>
                <a:buFont typeface="Arial" pitchFamily="34" charset="0"/>
                <a:buChar char="•"/>
              </a:pPr>
              <a:r>
                <a:rPr lang="en-US" altLang="zh-CN" sz="2400" dirty="0" smtClean="0">
                  <a:solidFill>
                    <a:sysClr val="windowText" lastClr="000000"/>
                  </a:solidFill>
                  <a:latin typeface="Helvetica"/>
                  <a:ea typeface="方正舒体"/>
                </a:rPr>
                <a:t>failed all his courses</a:t>
              </a:r>
              <a:endParaRPr lang="en-US" altLang="zh-CN" sz="2400" dirty="0">
                <a:solidFill>
                  <a:sysClr val="windowText" lastClr="000000"/>
                </a:solidFill>
                <a:latin typeface="Helvetica"/>
                <a:ea typeface="方正舒体"/>
              </a:endParaRPr>
            </a:p>
            <a:p>
              <a:pPr marL="180975" indent="-180975">
                <a:lnSpc>
                  <a:spcPts val="2800"/>
                </a:lnSpc>
                <a:spcBef>
                  <a:spcPct val="20000"/>
                </a:spcBef>
                <a:buClr>
                  <a:srgbClr val="D16349"/>
                </a:buClr>
                <a:buSzPct val="85000"/>
                <a:buFont typeface="Arial" pitchFamily="34" charset="0"/>
                <a:buChar char="•"/>
              </a:pPr>
              <a:r>
                <a:rPr lang="en-US" altLang="zh-CN" sz="2400" dirty="0" smtClean="0">
                  <a:solidFill>
                    <a:sysClr val="windowText" lastClr="000000"/>
                  </a:solidFill>
                  <a:latin typeface="Helvetica"/>
                  <a:ea typeface="方正舒体"/>
                </a:rPr>
                <a:t>would be expelled from the university</a:t>
              </a:r>
              <a:endParaRPr lang="en-US" altLang="zh-CN" sz="2400" dirty="0">
                <a:solidFill>
                  <a:sysClr val="windowText" lastClr="000000"/>
                </a:solidFill>
                <a:latin typeface="Helvetica"/>
                <a:ea typeface="方正舒体"/>
              </a:endParaRPr>
            </a:p>
            <a:p>
              <a:pPr marL="180975" indent="-180975">
                <a:lnSpc>
                  <a:spcPts val="2800"/>
                </a:lnSpc>
                <a:spcBef>
                  <a:spcPct val="20000"/>
                </a:spcBef>
                <a:buClr>
                  <a:srgbClr val="D16349"/>
                </a:buClr>
                <a:buSzPct val="85000"/>
                <a:buFont typeface="Arial" pitchFamily="34" charset="0"/>
                <a:buChar char="•"/>
              </a:pPr>
              <a:r>
                <a:rPr lang="en-US" altLang="zh-CN" sz="2400" dirty="0" smtClean="0">
                  <a:solidFill>
                    <a:sysClr val="windowText" lastClr="000000"/>
                  </a:solidFill>
                  <a:latin typeface="Helvetica"/>
                  <a:ea typeface="方正舒体"/>
                </a:rPr>
                <a:t>seemed resigned to his fate</a:t>
              </a:r>
              <a:endParaRPr lang="en-US" altLang="zh-CN" sz="2400" dirty="0">
                <a:solidFill>
                  <a:sysClr val="windowText" lastClr="000000"/>
                </a:solidFill>
                <a:latin typeface="Helvetica"/>
                <a:ea typeface="方正舒体"/>
              </a:endParaRPr>
            </a:p>
          </p:txBody>
        </p:sp>
      </p:grpSp>
      <p:grpSp>
        <p:nvGrpSpPr>
          <p:cNvPr id="15" name="组合 9"/>
          <p:cNvGrpSpPr>
            <a:grpSpLocks/>
          </p:cNvGrpSpPr>
          <p:nvPr/>
        </p:nvGrpSpPr>
        <p:grpSpPr bwMode="auto">
          <a:xfrm>
            <a:off x="-14288" y="-26988"/>
            <a:ext cx="8416926" cy="1152526"/>
            <a:chOff x="-14288" y="-27384"/>
            <a:chExt cx="8416678" cy="1152525"/>
          </a:xfrm>
        </p:grpSpPr>
        <p:sp>
          <p:nvSpPr>
            <p:cNvPr id="17" name="TextBox 16"/>
            <p:cNvSpPr txBox="1">
              <a:spLocks noChangeArrowheads="1"/>
            </p:cNvSpPr>
            <p:nvPr/>
          </p:nvSpPr>
          <p:spPr bwMode="auto">
            <a:xfrm>
              <a:off x="4571865" y="548879"/>
              <a:ext cx="3830525" cy="461963"/>
            </a:xfrm>
            <a:prstGeom prst="rect">
              <a:avLst/>
            </a:prstGeom>
            <a:noFill/>
            <a:ln w="9525">
              <a:noFill/>
              <a:miter lim="800000"/>
              <a:headEnd/>
              <a:tailEnd/>
            </a:ln>
          </p:spPr>
          <p:txBody>
            <a:bodyPr>
              <a:spAutoFit/>
            </a:bodyPr>
            <a:lstStyle/>
            <a:p>
              <a:pPr>
                <a:defRPr/>
              </a:pPr>
              <a:r>
                <a:rPr lang="en-US" altLang="zh-CN" sz="2400" b="1" kern="0" dirty="0">
                  <a:solidFill>
                    <a:schemeClr val="accent6">
                      <a:lumMod val="75000"/>
                    </a:schemeClr>
                  </a:solidFill>
                  <a:effectLst>
                    <a:outerShdw blurRad="38100" dist="38100" dir="2700000" algn="tl">
                      <a:srgbClr val="000000">
                        <a:alpha val="43137"/>
                      </a:srgbClr>
                    </a:outerShdw>
                  </a:effectLst>
                  <a:latin typeface="Helvetica"/>
                </a:rPr>
                <a:t>Main ideas of the parts</a:t>
              </a:r>
              <a:endParaRPr lang="zh-CN" altLang="en-US" sz="2400" b="1" kern="0" dirty="0">
                <a:solidFill>
                  <a:schemeClr val="accent6">
                    <a:lumMod val="75000"/>
                  </a:schemeClr>
                </a:solidFill>
                <a:effectLst>
                  <a:outerShdw blurRad="38100" dist="38100" dir="2700000" algn="tl">
                    <a:srgbClr val="000000">
                      <a:alpha val="43137"/>
                    </a:srgbClr>
                  </a:outerShdw>
                </a:effectLst>
                <a:latin typeface="Helvetica"/>
              </a:endParaRPr>
            </a:p>
          </p:txBody>
        </p:sp>
        <p:pic>
          <p:nvPicPr>
            <p:cNvPr id="18" name="Picture 2"/>
            <p:cNvPicPr>
              <a:picLocks noChangeAspect="1" noChangeArrowheads="1"/>
            </p:cNvPicPr>
            <p:nvPr/>
          </p:nvPicPr>
          <p:blipFill>
            <a:blip r:embed="rId9">
              <a:extLst>
                <a:ext uri="{28A0092B-C50C-407E-A947-70E740481C1C}">
                  <a14:useLocalDpi xmlns="" xmlns:a14="http://schemas.microsoft.com/office/drawing/2010/main" val="0"/>
                </a:ext>
              </a:extLst>
            </a:blip>
            <a:srcRect/>
            <a:stretch>
              <a:fillRect/>
            </a:stretch>
          </p:blipFill>
          <p:spPr bwMode="auto">
            <a:xfrm>
              <a:off x="-14288" y="-27384"/>
              <a:ext cx="4394201" cy="11525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9" name="TextBox 18">
              <a:hlinkClick r:id="rId10" action="ppaction://hlinksldjump"/>
            </p:cNvPr>
            <p:cNvSpPr txBox="1"/>
            <p:nvPr/>
          </p:nvSpPr>
          <p:spPr>
            <a:xfrm>
              <a:off x="25399" y="466329"/>
              <a:ext cx="3481285" cy="430213"/>
            </a:xfrm>
            <a:prstGeom prst="rect">
              <a:avLst/>
            </a:prstGeom>
            <a:noFill/>
          </p:spPr>
          <p:txBody>
            <a:bodyPr>
              <a:spAutoFit/>
            </a:bodyPr>
            <a:lstStyle/>
            <a:p>
              <a:pPr fontAlgn="auto">
                <a:spcBef>
                  <a:spcPts val="0"/>
                </a:spcBef>
                <a:spcAft>
                  <a:spcPts val="0"/>
                </a:spcAft>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rPr>
                <a:t>Main idea &amp; structure</a:t>
              </a:r>
              <a:endParaRPr lang="zh-CN" altLang="en-US"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endParaRPr>
            </a:p>
          </p:txBody>
        </p:sp>
      </p:grpSp>
    </p:spTree>
    <p:extLst>
      <p:ext uri="{BB962C8B-B14F-4D97-AF65-F5344CB8AC3E}">
        <p14:creationId xmlns="" xmlns:p14="http://schemas.microsoft.com/office/powerpoint/2010/main" val="97882176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linds(horizontal)">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9"/>
          <p:cNvGrpSpPr/>
          <p:nvPr/>
        </p:nvGrpSpPr>
        <p:grpSpPr>
          <a:xfrm>
            <a:off x="2267744" y="1340768"/>
            <a:ext cx="5302372" cy="523414"/>
            <a:chOff x="2979842" y="1393418"/>
            <a:chExt cx="2821418" cy="523414"/>
          </a:xfrm>
        </p:grpSpPr>
        <p:sp>
          <p:nvSpPr>
            <p:cNvPr id="11" name="矩形 45"/>
            <p:cNvSpPr>
              <a:spLocks noChangeArrowheads="1"/>
            </p:cNvSpPr>
            <p:nvPr/>
          </p:nvSpPr>
          <p:spPr bwMode="auto">
            <a:xfrm>
              <a:off x="3026605" y="1465426"/>
              <a:ext cx="2774655" cy="451406"/>
            </a:xfrm>
            <a:prstGeom prst="rect">
              <a:avLst/>
            </a:prstGeom>
            <a:noFill/>
            <a:ln w="9525">
              <a:noFill/>
              <a:miter lim="800000"/>
              <a:headEnd/>
              <a:tailEnd/>
            </a:ln>
          </p:spPr>
          <p:txBody>
            <a:bodyPr wrap="square">
              <a:spAutoFit/>
            </a:bodyPr>
            <a:lstStyle/>
            <a:p>
              <a:pPr algn="just">
                <a:lnSpc>
                  <a:spcPts val="2800"/>
                </a:lnSpc>
              </a:pPr>
              <a:r>
                <a:rPr lang="en-US" altLang="zh-CN" sz="2800" dirty="0" smtClean="0">
                  <a:solidFill>
                    <a:sysClr val="windowText" lastClr="000000"/>
                  </a:solidFill>
                  <a:latin typeface="Helvetica"/>
                  <a:ea typeface="方正舒体"/>
                </a:rPr>
                <a:t>One month later (Para. 6-7)</a:t>
              </a:r>
              <a:endParaRPr lang="zh-CN" altLang="en-US" sz="2800" dirty="0">
                <a:solidFill>
                  <a:sysClr val="windowText" lastClr="000000"/>
                </a:solidFill>
                <a:latin typeface="Helvetica"/>
                <a:ea typeface="方正舒体"/>
              </a:endParaRPr>
            </a:p>
          </p:txBody>
        </p:sp>
        <p:sp>
          <p:nvSpPr>
            <p:cNvPr id="13" name="圆角矩形 5"/>
            <p:cNvSpPr/>
            <p:nvPr/>
          </p:nvSpPr>
          <p:spPr>
            <a:xfrm>
              <a:off x="2979842" y="1393418"/>
              <a:ext cx="2608251" cy="523414"/>
            </a:xfrm>
            <a:prstGeom prst="roundRect">
              <a:avLst/>
            </a:prstGeom>
            <a:noFill/>
            <a:ln>
              <a:solidFill>
                <a:srgbClr val="FF6600"/>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grpSp>
      <p:graphicFrame>
        <p:nvGraphicFramePr>
          <p:cNvPr id="23" name="Diagram 22"/>
          <p:cNvGraphicFramePr/>
          <p:nvPr/>
        </p:nvGraphicFramePr>
        <p:xfrm>
          <a:off x="1259632" y="1916832"/>
          <a:ext cx="6875463" cy="345638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4" name="组合 11"/>
          <p:cNvGrpSpPr/>
          <p:nvPr/>
        </p:nvGrpSpPr>
        <p:grpSpPr>
          <a:xfrm>
            <a:off x="420495" y="4437113"/>
            <a:ext cx="7340639" cy="1777969"/>
            <a:chOff x="716321" y="4200190"/>
            <a:chExt cx="7141826" cy="3431495"/>
          </a:xfrm>
        </p:grpSpPr>
        <p:sp>
          <p:nvSpPr>
            <p:cNvPr id="6" name="圆角矩形 5"/>
            <p:cNvSpPr/>
            <p:nvPr/>
          </p:nvSpPr>
          <p:spPr>
            <a:xfrm>
              <a:off x="1510065" y="4829693"/>
              <a:ext cx="6348082" cy="2655107"/>
            </a:xfrm>
            <a:prstGeom prst="wedgeRoundRectCallout">
              <a:avLst>
                <a:gd name="adj1" fmla="val -174"/>
                <a:gd name="adj2" fmla="val -92408"/>
                <a:gd name="adj3" fmla="val 16667"/>
              </a:avLst>
            </a:prstGeom>
            <a:noFill/>
            <a:ln>
              <a:solidFill>
                <a:srgbClr val="FF6600"/>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Picture 3"/>
            <p:cNvPicPr>
              <a:picLocks noChangeAspect="1" noChangeArrowheads="1"/>
            </p:cNvPicPr>
            <p:nvPr/>
          </p:nvPicPr>
          <p:blipFill>
            <a:blip r:embed="rId7" cstate="print">
              <a:extLst>
                <a:ext uri="{28A0092B-C50C-407E-A947-70E740481C1C}">
                  <a14:useLocalDpi xmlns="" xmlns:a14="http://schemas.microsoft.com/office/drawing/2010/main" val="0"/>
                </a:ext>
              </a:extLst>
            </a:blip>
            <a:srcRect/>
            <a:stretch>
              <a:fillRect/>
            </a:stretch>
          </p:blipFill>
          <p:spPr bwMode="auto">
            <a:xfrm>
              <a:off x="716321" y="4200190"/>
              <a:ext cx="1446930" cy="2084639"/>
            </a:xfrm>
            <a:prstGeom prst="wedgeRoundRectCallou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8" name="TextBox 7">
              <a:hlinkClick r:id="rId8" action="ppaction://hlinksldjump"/>
            </p:cNvPr>
            <p:cNvSpPr txBox="1"/>
            <p:nvPr/>
          </p:nvSpPr>
          <p:spPr>
            <a:xfrm>
              <a:off x="1019573" y="5021071"/>
              <a:ext cx="1073620" cy="985806"/>
            </a:xfrm>
            <a:prstGeom prst="wedgeRoundRectCallout">
              <a:avLst/>
            </a:prstGeom>
            <a:noFill/>
          </p:spPr>
          <p:txBody>
            <a:bodyPr wrap="square" rtlCol="0">
              <a:spAutoFit/>
            </a:bodyPr>
            <a:lstStyle/>
            <a:p>
              <a:r>
                <a:rPr lang="en-US" altLang="zh-CN" sz="2400" b="1" dirty="0" smtClean="0">
                  <a:solidFill>
                    <a:schemeClr val="bg1"/>
                  </a:solidFill>
                  <a:effectLst>
                    <a:outerShdw blurRad="38100" dist="38100" dir="2700000" algn="tl">
                      <a:srgbClr val="000000">
                        <a:alpha val="43137"/>
                      </a:srgbClr>
                    </a:outerShdw>
                  </a:effectLst>
                  <a:latin typeface="Tempus Sans ITC" pitchFamily="82" charset="0"/>
                </a:rPr>
                <a:t>Tips</a:t>
              </a:r>
              <a:endParaRPr lang="zh-CN" altLang="en-US" sz="2400" b="1" dirty="0">
                <a:solidFill>
                  <a:schemeClr val="bg1"/>
                </a:solidFill>
                <a:effectLst>
                  <a:outerShdw blurRad="38100" dist="38100" dir="2700000" algn="tl">
                    <a:srgbClr val="000000">
                      <a:alpha val="43137"/>
                    </a:srgbClr>
                  </a:outerShdw>
                </a:effectLst>
                <a:latin typeface="Tempus Sans ITC" pitchFamily="82" charset="0"/>
              </a:endParaRPr>
            </a:p>
          </p:txBody>
        </p:sp>
        <p:sp>
          <p:nvSpPr>
            <p:cNvPr id="2" name="TextBox 1"/>
            <p:cNvSpPr txBox="1"/>
            <p:nvPr/>
          </p:nvSpPr>
          <p:spPr>
            <a:xfrm>
              <a:off x="1742904" y="4976580"/>
              <a:ext cx="5894009" cy="2655105"/>
            </a:xfrm>
            <a:prstGeom prst="wedgeRoundRectCallout">
              <a:avLst>
                <a:gd name="adj1" fmla="val -6649"/>
                <a:gd name="adj2" fmla="val -70626"/>
                <a:gd name="adj3" fmla="val 16667"/>
              </a:avLst>
            </a:prstGeom>
            <a:noFill/>
          </p:spPr>
          <p:txBody>
            <a:bodyPr wrap="square" rtlCol="0">
              <a:spAutoFit/>
            </a:bodyPr>
            <a:lstStyle/>
            <a:p>
              <a:pPr marL="180975" indent="-180975">
                <a:lnSpc>
                  <a:spcPts val="2800"/>
                </a:lnSpc>
                <a:spcBef>
                  <a:spcPct val="20000"/>
                </a:spcBef>
                <a:buClr>
                  <a:srgbClr val="D16349"/>
                </a:buClr>
                <a:buSzPct val="85000"/>
                <a:buFont typeface="Arial" pitchFamily="34" charset="0"/>
                <a:buChar char="•"/>
              </a:pPr>
              <a:r>
                <a:rPr lang="en-US" altLang="zh-CN" sz="2400" dirty="0" smtClean="0">
                  <a:solidFill>
                    <a:sysClr val="windowText" lastClr="000000"/>
                  </a:solidFill>
                  <a:latin typeface="Helvetica"/>
                  <a:ea typeface="方正舒体"/>
                </a:rPr>
                <a:t>led him to the college secretary </a:t>
              </a:r>
              <a:r>
                <a:rPr lang="en-US" altLang="zh-CN" sz="2400" dirty="0" smtClean="0">
                  <a:solidFill>
                    <a:sysClr val="windowText" lastClr="000000"/>
                  </a:solidFill>
                  <a:latin typeface="Helvetica"/>
                  <a:ea typeface="方正舒体"/>
                </a:rPr>
                <a:t>for </a:t>
              </a:r>
              <a:r>
                <a:rPr lang="en-US" altLang="zh-CN" sz="2400" dirty="0" smtClean="0">
                  <a:solidFill>
                    <a:sysClr val="windowText" lastClr="000000"/>
                  </a:solidFill>
                  <a:latin typeface="Helvetica"/>
                  <a:ea typeface="方正舒体"/>
                </a:rPr>
                <a:t>reconsideration</a:t>
              </a:r>
            </a:p>
            <a:p>
              <a:pPr marL="180975" indent="-180975">
                <a:lnSpc>
                  <a:spcPts val="2800"/>
                </a:lnSpc>
                <a:spcBef>
                  <a:spcPct val="20000"/>
                </a:spcBef>
                <a:buClr>
                  <a:srgbClr val="D16349"/>
                </a:buClr>
                <a:buSzPct val="85000"/>
                <a:buFont typeface="Arial" pitchFamily="34" charset="0"/>
                <a:buChar char="•"/>
              </a:pPr>
              <a:r>
                <a:rPr lang="en-US" altLang="zh-CN" sz="2400" dirty="0" smtClean="0">
                  <a:solidFill>
                    <a:sysClr val="windowText" lastClr="000000"/>
                  </a:solidFill>
                  <a:latin typeface="Helvetica"/>
                  <a:ea typeface="方正舒体"/>
                </a:rPr>
                <a:t>lodged an appeal on his behalf</a:t>
              </a:r>
            </a:p>
          </p:txBody>
        </p:sp>
      </p:grpSp>
      <p:grpSp>
        <p:nvGrpSpPr>
          <p:cNvPr id="15" name="组合 9"/>
          <p:cNvGrpSpPr>
            <a:grpSpLocks/>
          </p:cNvGrpSpPr>
          <p:nvPr/>
        </p:nvGrpSpPr>
        <p:grpSpPr bwMode="auto">
          <a:xfrm>
            <a:off x="-14288" y="-26988"/>
            <a:ext cx="8416926" cy="1152526"/>
            <a:chOff x="-14288" y="-27384"/>
            <a:chExt cx="8416678" cy="1152525"/>
          </a:xfrm>
        </p:grpSpPr>
        <p:sp>
          <p:nvSpPr>
            <p:cNvPr id="17" name="TextBox 16"/>
            <p:cNvSpPr txBox="1">
              <a:spLocks noChangeArrowheads="1"/>
            </p:cNvSpPr>
            <p:nvPr/>
          </p:nvSpPr>
          <p:spPr bwMode="auto">
            <a:xfrm>
              <a:off x="4571865" y="548879"/>
              <a:ext cx="3830525" cy="461963"/>
            </a:xfrm>
            <a:prstGeom prst="rect">
              <a:avLst/>
            </a:prstGeom>
            <a:noFill/>
            <a:ln w="9525">
              <a:noFill/>
              <a:miter lim="800000"/>
              <a:headEnd/>
              <a:tailEnd/>
            </a:ln>
          </p:spPr>
          <p:txBody>
            <a:bodyPr>
              <a:spAutoFit/>
            </a:bodyPr>
            <a:lstStyle/>
            <a:p>
              <a:pPr>
                <a:defRPr/>
              </a:pPr>
              <a:r>
                <a:rPr lang="en-US" altLang="zh-CN" sz="2400" b="1" kern="0" dirty="0">
                  <a:solidFill>
                    <a:schemeClr val="accent6">
                      <a:lumMod val="75000"/>
                    </a:schemeClr>
                  </a:solidFill>
                  <a:effectLst>
                    <a:outerShdw blurRad="38100" dist="38100" dir="2700000" algn="tl">
                      <a:srgbClr val="000000">
                        <a:alpha val="43137"/>
                      </a:srgbClr>
                    </a:outerShdw>
                  </a:effectLst>
                  <a:latin typeface="Helvetica"/>
                </a:rPr>
                <a:t>Main ideas of the parts</a:t>
              </a:r>
              <a:endParaRPr lang="zh-CN" altLang="en-US" sz="2400" b="1" kern="0" dirty="0">
                <a:solidFill>
                  <a:schemeClr val="accent6">
                    <a:lumMod val="75000"/>
                  </a:schemeClr>
                </a:solidFill>
                <a:effectLst>
                  <a:outerShdw blurRad="38100" dist="38100" dir="2700000" algn="tl">
                    <a:srgbClr val="000000">
                      <a:alpha val="43137"/>
                    </a:srgbClr>
                  </a:outerShdw>
                </a:effectLst>
                <a:latin typeface="Helvetica"/>
              </a:endParaRPr>
            </a:p>
          </p:txBody>
        </p:sp>
        <p:pic>
          <p:nvPicPr>
            <p:cNvPr id="18" name="Picture 2"/>
            <p:cNvPicPr>
              <a:picLocks noChangeAspect="1" noChangeArrowheads="1"/>
            </p:cNvPicPr>
            <p:nvPr/>
          </p:nvPicPr>
          <p:blipFill>
            <a:blip r:embed="rId9">
              <a:extLst>
                <a:ext uri="{28A0092B-C50C-407E-A947-70E740481C1C}">
                  <a14:useLocalDpi xmlns="" xmlns:a14="http://schemas.microsoft.com/office/drawing/2010/main" val="0"/>
                </a:ext>
              </a:extLst>
            </a:blip>
            <a:srcRect/>
            <a:stretch>
              <a:fillRect/>
            </a:stretch>
          </p:blipFill>
          <p:spPr bwMode="auto">
            <a:xfrm>
              <a:off x="-14288" y="-27384"/>
              <a:ext cx="4394201" cy="11525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9" name="TextBox 18">
              <a:hlinkClick r:id="rId10" action="ppaction://hlinksldjump"/>
            </p:cNvPr>
            <p:cNvSpPr txBox="1"/>
            <p:nvPr/>
          </p:nvSpPr>
          <p:spPr>
            <a:xfrm>
              <a:off x="25399" y="466329"/>
              <a:ext cx="3481285" cy="430213"/>
            </a:xfrm>
            <a:prstGeom prst="rect">
              <a:avLst/>
            </a:prstGeom>
            <a:noFill/>
          </p:spPr>
          <p:txBody>
            <a:bodyPr>
              <a:spAutoFit/>
            </a:bodyPr>
            <a:lstStyle/>
            <a:p>
              <a:pPr fontAlgn="auto">
                <a:spcBef>
                  <a:spcPts val="0"/>
                </a:spcBef>
                <a:spcAft>
                  <a:spcPts val="0"/>
                </a:spcAft>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rPr>
                <a:t>Main idea &amp; structure</a:t>
              </a:r>
              <a:endParaRPr lang="zh-CN" altLang="en-US"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endParaRPr>
            </a:p>
          </p:txBody>
        </p:sp>
      </p:grpSp>
    </p:spTree>
    <p:extLst>
      <p:ext uri="{BB962C8B-B14F-4D97-AF65-F5344CB8AC3E}">
        <p14:creationId xmlns="" xmlns:p14="http://schemas.microsoft.com/office/powerpoint/2010/main" val="97882176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9"/>
          <p:cNvGrpSpPr/>
          <p:nvPr/>
        </p:nvGrpSpPr>
        <p:grpSpPr>
          <a:xfrm>
            <a:off x="2267744" y="1340768"/>
            <a:ext cx="5302372" cy="523414"/>
            <a:chOff x="2979842" y="1393418"/>
            <a:chExt cx="2821418" cy="523414"/>
          </a:xfrm>
        </p:grpSpPr>
        <p:sp>
          <p:nvSpPr>
            <p:cNvPr id="11" name="矩形 45"/>
            <p:cNvSpPr>
              <a:spLocks noChangeArrowheads="1"/>
            </p:cNvSpPr>
            <p:nvPr/>
          </p:nvSpPr>
          <p:spPr bwMode="auto">
            <a:xfrm>
              <a:off x="3026605" y="1465426"/>
              <a:ext cx="2774655" cy="451406"/>
            </a:xfrm>
            <a:prstGeom prst="rect">
              <a:avLst/>
            </a:prstGeom>
            <a:noFill/>
            <a:ln w="9525">
              <a:noFill/>
              <a:miter lim="800000"/>
              <a:headEnd/>
              <a:tailEnd/>
            </a:ln>
          </p:spPr>
          <p:txBody>
            <a:bodyPr wrap="square">
              <a:spAutoFit/>
            </a:bodyPr>
            <a:lstStyle/>
            <a:p>
              <a:pPr algn="just">
                <a:lnSpc>
                  <a:spcPts val="2800"/>
                </a:lnSpc>
              </a:pPr>
              <a:r>
                <a:rPr lang="en-US" altLang="zh-CN" sz="2800" dirty="0" smtClean="0">
                  <a:solidFill>
                    <a:sysClr val="windowText" lastClr="000000"/>
                  </a:solidFill>
                  <a:latin typeface="Helvetica"/>
                  <a:ea typeface="方正舒体"/>
                </a:rPr>
                <a:t>One month later (Para. 6-7)</a:t>
              </a:r>
              <a:endParaRPr lang="zh-CN" altLang="en-US" sz="2800" dirty="0">
                <a:solidFill>
                  <a:sysClr val="windowText" lastClr="000000"/>
                </a:solidFill>
                <a:latin typeface="Helvetica"/>
                <a:ea typeface="方正舒体"/>
              </a:endParaRPr>
            </a:p>
          </p:txBody>
        </p:sp>
        <p:sp>
          <p:nvSpPr>
            <p:cNvPr id="13" name="圆角矩形 5"/>
            <p:cNvSpPr/>
            <p:nvPr/>
          </p:nvSpPr>
          <p:spPr>
            <a:xfrm>
              <a:off x="2979842" y="1393418"/>
              <a:ext cx="2608251" cy="523414"/>
            </a:xfrm>
            <a:prstGeom prst="roundRect">
              <a:avLst/>
            </a:prstGeom>
            <a:noFill/>
            <a:ln>
              <a:solidFill>
                <a:srgbClr val="FF6600"/>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grpSp>
      <p:graphicFrame>
        <p:nvGraphicFramePr>
          <p:cNvPr id="23" name="Diagram 22"/>
          <p:cNvGraphicFramePr/>
          <p:nvPr/>
        </p:nvGraphicFramePr>
        <p:xfrm>
          <a:off x="1259632" y="1916832"/>
          <a:ext cx="6875463" cy="345638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4" name="组合 11"/>
          <p:cNvGrpSpPr/>
          <p:nvPr/>
        </p:nvGrpSpPr>
        <p:grpSpPr>
          <a:xfrm>
            <a:off x="420495" y="4581129"/>
            <a:ext cx="7340639" cy="1998708"/>
            <a:chOff x="716321" y="4478142"/>
            <a:chExt cx="7141826" cy="3857523"/>
          </a:xfrm>
        </p:grpSpPr>
        <p:sp>
          <p:nvSpPr>
            <p:cNvPr id="6" name="圆角矩形 5"/>
            <p:cNvSpPr/>
            <p:nvPr/>
          </p:nvSpPr>
          <p:spPr>
            <a:xfrm>
              <a:off x="1510065" y="4829691"/>
              <a:ext cx="6348082" cy="3261824"/>
            </a:xfrm>
            <a:prstGeom prst="wedgeRoundRectCallout">
              <a:avLst>
                <a:gd name="adj1" fmla="val 36972"/>
                <a:gd name="adj2" fmla="val -92296"/>
                <a:gd name="adj3" fmla="val 16667"/>
              </a:avLst>
            </a:prstGeom>
            <a:noFill/>
            <a:ln>
              <a:solidFill>
                <a:srgbClr val="FF6600"/>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Picture 3"/>
            <p:cNvPicPr>
              <a:picLocks noChangeAspect="1" noChangeArrowheads="1"/>
            </p:cNvPicPr>
            <p:nvPr/>
          </p:nvPicPr>
          <p:blipFill>
            <a:blip r:embed="rId7" cstate="print">
              <a:extLst>
                <a:ext uri="{28A0092B-C50C-407E-A947-70E740481C1C}">
                  <a14:useLocalDpi xmlns="" xmlns:a14="http://schemas.microsoft.com/office/drawing/2010/main" val="0"/>
                </a:ext>
              </a:extLst>
            </a:blip>
            <a:srcRect/>
            <a:stretch>
              <a:fillRect/>
            </a:stretch>
          </p:blipFill>
          <p:spPr bwMode="auto">
            <a:xfrm>
              <a:off x="716321" y="4478142"/>
              <a:ext cx="1446930" cy="2084639"/>
            </a:xfrm>
            <a:prstGeom prst="wedgeRoundRectCallou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8" name="TextBox 7">
              <a:hlinkClick r:id="rId8" action="ppaction://hlinksldjump"/>
            </p:cNvPr>
            <p:cNvSpPr txBox="1"/>
            <p:nvPr/>
          </p:nvSpPr>
          <p:spPr>
            <a:xfrm>
              <a:off x="1019573" y="5021071"/>
              <a:ext cx="1073620" cy="985806"/>
            </a:xfrm>
            <a:prstGeom prst="wedgeRoundRectCallout">
              <a:avLst/>
            </a:prstGeom>
            <a:noFill/>
          </p:spPr>
          <p:txBody>
            <a:bodyPr wrap="square" rtlCol="0">
              <a:spAutoFit/>
            </a:bodyPr>
            <a:lstStyle/>
            <a:p>
              <a:r>
                <a:rPr lang="en-US" altLang="zh-CN" sz="2400" b="1" dirty="0" smtClean="0">
                  <a:solidFill>
                    <a:schemeClr val="bg1"/>
                  </a:solidFill>
                  <a:effectLst>
                    <a:outerShdw blurRad="38100" dist="38100" dir="2700000" algn="tl">
                      <a:srgbClr val="000000">
                        <a:alpha val="43137"/>
                      </a:srgbClr>
                    </a:outerShdw>
                  </a:effectLst>
                  <a:latin typeface="Tempus Sans ITC" pitchFamily="82" charset="0"/>
                </a:rPr>
                <a:t>Tips</a:t>
              </a:r>
              <a:endParaRPr lang="zh-CN" altLang="en-US" sz="2400" b="1" dirty="0">
                <a:solidFill>
                  <a:schemeClr val="bg1"/>
                </a:solidFill>
                <a:effectLst>
                  <a:outerShdw blurRad="38100" dist="38100" dir="2700000" algn="tl">
                    <a:srgbClr val="000000">
                      <a:alpha val="43137"/>
                    </a:srgbClr>
                  </a:outerShdw>
                </a:effectLst>
                <a:latin typeface="Tempus Sans ITC" pitchFamily="82" charset="0"/>
              </a:endParaRPr>
            </a:p>
          </p:txBody>
        </p:sp>
        <p:sp>
          <p:nvSpPr>
            <p:cNvPr id="2" name="TextBox 1"/>
            <p:cNvSpPr txBox="1"/>
            <p:nvPr/>
          </p:nvSpPr>
          <p:spPr>
            <a:xfrm>
              <a:off x="1742904" y="4756092"/>
              <a:ext cx="5894009" cy="3579573"/>
            </a:xfrm>
            <a:prstGeom prst="wedgeRoundRectCallout">
              <a:avLst>
                <a:gd name="adj1" fmla="val -6649"/>
                <a:gd name="adj2" fmla="val -70626"/>
                <a:gd name="adj3" fmla="val 16667"/>
              </a:avLst>
            </a:prstGeom>
            <a:noFill/>
          </p:spPr>
          <p:txBody>
            <a:bodyPr wrap="square" rtlCol="0">
              <a:spAutoFit/>
            </a:bodyPr>
            <a:lstStyle/>
            <a:p>
              <a:pPr marL="180975" indent="-180975">
                <a:lnSpc>
                  <a:spcPts val="2800"/>
                </a:lnSpc>
                <a:spcBef>
                  <a:spcPct val="20000"/>
                </a:spcBef>
                <a:buClr>
                  <a:srgbClr val="D16349"/>
                </a:buClr>
                <a:buSzPct val="85000"/>
                <a:buFont typeface="Arial" pitchFamily="34" charset="0"/>
                <a:buChar char="•"/>
              </a:pPr>
              <a:r>
                <a:rPr lang="en-US" altLang="zh-CN" sz="2400" dirty="0" smtClean="0">
                  <a:latin typeface="Helvetica" pitchFamily="34" charset="0"/>
                  <a:cs typeface="Helvetica" pitchFamily="34" charset="0"/>
                </a:rPr>
                <a:t>be granted reconsideration</a:t>
              </a:r>
            </a:p>
            <a:p>
              <a:pPr marL="180975" indent="-180975">
                <a:lnSpc>
                  <a:spcPts val="2800"/>
                </a:lnSpc>
                <a:spcBef>
                  <a:spcPct val="20000"/>
                </a:spcBef>
                <a:buClr>
                  <a:srgbClr val="D16349"/>
                </a:buClr>
                <a:buSzPct val="85000"/>
                <a:buFont typeface="Arial" pitchFamily="34" charset="0"/>
                <a:buChar char="•"/>
              </a:pPr>
              <a:r>
                <a:rPr lang="en-US" altLang="zh-CN" sz="2400" dirty="0" smtClean="0">
                  <a:latin typeface="Helvetica" pitchFamily="34" charset="0"/>
                  <a:cs typeface="Helvetica" pitchFamily="34" charset="0"/>
                </a:rPr>
                <a:t>coordinated his studies and social life, passing all of his classes</a:t>
              </a:r>
            </a:p>
            <a:p>
              <a:pPr marL="180975" indent="-180975">
                <a:lnSpc>
                  <a:spcPts val="2800"/>
                </a:lnSpc>
                <a:spcBef>
                  <a:spcPct val="20000"/>
                </a:spcBef>
                <a:buClr>
                  <a:srgbClr val="D16349"/>
                </a:buClr>
                <a:buSzPct val="85000"/>
                <a:buFont typeface="Arial" pitchFamily="34" charset="0"/>
                <a:buChar char="•"/>
              </a:pPr>
              <a:r>
                <a:rPr lang="en-US" altLang="zh-CN" sz="2400" dirty="0" smtClean="0">
                  <a:latin typeface="Helvetica" pitchFamily="34" charset="0"/>
                  <a:cs typeface="Helvetica" pitchFamily="34" charset="0"/>
                </a:rPr>
                <a:t>eventually studied law</a:t>
              </a:r>
              <a:endParaRPr lang="en-US" altLang="zh-CN" sz="2400" dirty="0" smtClean="0">
                <a:solidFill>
                  <a:sysClr val="windowText" lastClr="000000"/>
                </a:solidFill>
                <a:latin typeface="Helvetica" pitchFamily="34" charset="0"/>
                <a:ea typeface="方正舒体"/>
                <a:cs typeface="Helvetica" pitchFamily="34" charset="0"/>
              </a:endParaRPr>
            </a:p>
          </p:txBody>
        </p:sp>
      </p:grpSp>
      <p:grpSp>
        <p:nvGrpSpPr>
          <p:cNvPr id="15" name="组合 9"/>
          <p:cNvGrpSpPr>
            <a:grpSpLocks/>
          </p:cNvGrpSpPr>
          <p:nvPr/>
        </p:nvGrpSpPr>
        <p:grpSpPr bwMode="auto">
          <a:xfrm>
            <a:off x="-14288" y="-26988"/>
            <a:ext cx="8416926" cy="1152526"/>
            <a:chOff x="-14288" y="-27384"/>
            <a:chExt cx="8416678" cy="1152525"/>
          </a:xfrm>
        </p:grpSpPr>
        <p:sp>
          <p:nvSpPr>
            <p:cNvPr id="17" name="TextBox 16"/>
            <p:cNvSpPr txBox="1">
              <a:spLocks noChangeArrowheads="1"/>
            </p:cNvSpPr>
            <p:nvPr/>
          </p:nvSpPr>
          <p:spPr bwMode="auto">
            <a:xfrm>
              <a:off x="4571865" y="548879"/>
              <a:ext cx="3830525" cy="461963"/>
            </a:xfrm>
            <a:prstGeom prst="rect">
              <a:avLst/>
            </a:prstGeom>
            <a:noFill/>
            <a:ln w="9525">
              <a:noFill/>
              <a:miter lim="800000"/>
              <a:headEnd/>
              <a:tailEnd/>
            </a:ln>
          </p:spPr>
          <p:txBody>
            <a:bodyPr>
              <a:spAutoFit/>
            </a:bodyPr>
            <a:lstStyle/>
            <a:p>
              <a:pPr>
                <a:defRPr/>
              </a:pPr>
              <a:r>
                <a:rPr lang="en-US" altLang="zh-CN" sz="2400" b="1" kern="0" dirty="0">
                  <a:solidFill>
                    <a:schemeClr val="accent6">
                      <a:lumMod val="75000"/>
                    </a:schemeClr>
                  </a:solidFill>
                  <a:effectLst>
                    <a:outerShdw blurRad="38100" dist="38100" dir="2700000" algn="tl">
                      <a:srgbClr val="000000">
                        <a:alpha val="43137"/>
                      </a:srgbClr>
                    </a:outerShdw>
                  </a:effectLst>
                  <a:latin typeface="Helvetica"/>
                </a:rPr>
                <a:t>Main ideas of the parts</a:t>
              </a:r>
              <a:endParaRPr lang="zh-CN" altLang="en-US" sz="2400" b="1" kern="0" dirty="0">
                <a:solidFill>
                  <a:schemeClr val="accent6">
                    <a:lumMod val="75000"/>
                  </a:schemeClr>
                </a:solidFill>
                <a:effectLst>
                  <a:outerShdw blurRad="38100" dist="38100" dir="2700000" algn="tl">
                    <a:srgbClr val="000000">
                      <a:alpha val="43137"/>
                    </a:srgbClr>
                  </a:outerShdw>
                </a:effectLst>
                <a:latin typeface="Helvetica"/>
              </a:endParaRPr>
            </a:p>
          </p:txBody>
        </p:sp>
        <p:pic>
          <p:nvPicPr>
            <p:cNvPr id="18" name="Picture 2"/>
            <p:cNvPicPr>
              <a:picLocks noChangeAspect="1" noChangeArrowheads="1"/>
            </p:cNvPicPr>
            <p:nvPr/>
          </p:nvPicPr>
          <p:blipFill>
            <a:blip r:embed="rId9">
              <a:extLst>
                <a:ext uri="{28A0092B-C50C-407E-A947-70E740481C1C}">
                  <a14:useLocalDpi xmlns="" xmlns:a14="http://schemas.microsoft.com/office/drawing/2010/main" val="0"/>
                </a:ext>
              </a:extLst>
            </a:blip>
            <a:srcRect/>
            <a:stretch>
              <a:fillRect/>
            </a:stretch>
          </p:blipFill>
          <p:spPr bwMode="auto">
            <a:xfrm>
              <a:off x="-14288" y="-27384"/>
              <a:ext cx="4394201" cy="11525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9" name="TextBox 18">
              <a:hlinkClick r:id="rId10" action="ppaction://hlinksldjump"/>
            </p:cNvPr>
            <p:cNvSpPr txBox="1"/>
            <p:nvPr/>
          </p:nvSpPr>
          <p:spPr>
            <a:xfrm>
              <a:off x="25399" y="466329"/>
              <a:ext cx="3481285" cy="430213"/>
            </a:xfrm>
            <a:prstGeom prst="rect">
              <a:avLst/>
            </a:prstGeom>
            <a:noFill/>
          </p:spPr>
          <p:txBody>
            <a:bodyPr>
              <a:spAutoFit/>
            </a:bodyPr>
            <a:lstStyle/>
            <a:p>
              <a:pPr fontAlgn="auto">
                <a:spcBef>
                  <a:spcPts val="0"/>
                </a:spcBef>
                <a:spcAft>
                  <a:spcPts val="0"/>
                </a:spcAft>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rPr>
                <a:t>Main idea &amp; structure</a:t>
              </a:r>
              <a:endParaRPr lang="zh-CN" altLang="en-US"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endParaRPr>
            </a:p>
          </p:txBody>
        </p:sp>
      </p:grpSp>
    </p:spTree>
    <p:extLst>
      <p:ext uri="{BB962C8B-B14F-4D97-AF65-F5344CB8AC3E}">
        <p14:creationId xmlns="" xmlns:p14="http://schemas.microsoft.com/office/powerpoint/2010/main" val="97882176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1"/>
          <p:cNvGrpSpPr/>
          <p:nvPr/>
        </p:nvGrpSpPr>
        <p:grpSpPr>
          <a:xfrm>
            <a:off x="2915817" y="1537434"/>
            <a:ext cx="3456383" cy="523414"/>
            <a:chOff x="2979842" y="1393418"/>
            <a:chExt cx="2960310" cy="523414"/>
          </a:xfrm>
        </p:grpSpPr>
        <p:sp>
          <p:nvSpPr>
            <p:cNvPr id="13" name="矩形 45"/>
            <p:cNvSpPr>
              <a:spLocks noChangeArrowheads="1"/>
            </p:cNvSpPr>
            <p:nvPr/>
          </p:nvSpPr>
          <p:spPr bwMode="auto">
            <a:xfrm>
              <a:off x="3165497" y="1465426"/>
              <a:ext cx="2774655" cy="451406"/>
            </a:xfrm>
            <a:prstGeom prst="rect">
              <a:avLst/>
            </a:prstGeom>
            <a:noFill/>
            <a:ln w="9525">
              <a:noFill/>
              <a:miter lim="800000"/>
              <a:headEnd/>
              <a:tailEnd/>
            </a:ln>
          </p:spPr>
          <p:txBody>
            <a:bodyPr wrap="square">
              <a:spAutoFit/>
            </a:bodyPr>
            <a:lstStyle/>
            <a:p>
              <a:pPr algn="just">
                <a:lnSpc>
                  <a:spcPts val="2800"/>
                </a:lnSpc>
              </a:pPr>
              <a:r>
                <a:rPr lang="en-US" altLang="zh-CN" sz="2800" dirty="0" smtClean="0">
                  <a:solidFill>
                    <a:sysClr val="windowText" lastClr="000000"/>
                  </a:solidFill>
                  <a:latin typeface="Helvetica"/>
                  <a:ea typeface="方正舒体"/>
                </a:rPr>
                <a:t>Later (Para. 8)</a:t>
              </a:r>
              <a:endParaRPr lang="zh-CN" altLang="en-US" sz="2800" dirty="0">
                <a:solidFill>
                  <a:sysClr val="windowText" lastClr="000000"/>
                </a:solidFill>
                <a:latin typeface="Helvetica"/>
                <a:ea typeface="方正舒体"/>
              </a:endParaRPr>
            </a:p>
          </p:txBody>
        </p:sp>
        <p:sp>
          <p:nvSpPr>
            <p:cNvPr id="22" name="圆角矩形 5"/>
            <p:cNvSpPr/>
            <p:nvPr/>
          </p:nvSpPr>
          <p:spPr>
            <a:xfrm>
              <a:off x="2979842" y="1393418"/>
              <a:ext cx="2608251" cy="523414"/>
            </a:xfrm>
            <a:prstGeom prst="roundRect">
              <a:avLst/>
            </a:prstGeom>
            <a:noFill/>
            <a:ln>
              <a:solidFill>
                <a:srgbClr val="FF6600"/>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grpSp>
      <p:grpSp>
        <p:nvGrpSpPr>
          <p:cNvPr id="20" name="Group 19"/>
          <p:cNvGrpSpPr/>
          <p:nvPr/>
        </p:nvGrpSpPr>
        <p:grpSpPr>
          <a:xfrm>
            <a:off x="595146" y="2736134"/>
            <a:ext cx="7577254" cy="2349046"/>
            <a:chOff x="235106" y="1819639"/>
            <a:chExt cx="8009303" cy="1537353"/>
          </a:xfrm>
        </p:grpSpPr>
        <p:sp>
          <p:nvSpPr>
            <p:cNvPr id="23" name="TextBox 22"/>
            <p:cNvSpPr txBox="1"/>
            <p:nvPr/>
          </p:nvSpPr>
          <p:spPr>
            <a:xfrm>
              <a:off x="1751403" y="2282591"/>
              <a:ext cx="6493005" cy="1027277"/>
            </a:xfrm>
            <a:prstGeom prst="rect">
              <a:avLst/>
            </a:prstGeom>
            <a:noFill/>
          </p:spPr>
          <p:txBody>
            <a:bodyPr wrap="square" rtlCol="0">
              <a:spAutoFit/>
            </a:bodyPr>
            <a:lstStyle/>
            <a:p>
              <a:pPr marL="180975" indent="-180975">
                <a:buClr>
                  <a:schemeClr val="accent6">
                    <a:lumMod val="75000"/>
                  </a:schemeClr>
                </a:buClr>
                <a:buFont typeface="Arial" pitchFamily="34" charset="0"/>
                <a:buChar char="•"/>
              </a:pPr>
              <a:r>
                <a:rPr lang="en-US" altLang="zh-CN" sz="2400" dirty="0" smtClean="0">
                  <a:solidFill>
                    <a:sysClr val="windowText" lastClr="000000"/>
                  </a:solidFill>
                  <a:latin typeface="Helvetica"/>
                  <a:ea typeface="方正舒体"/>
                </a:rPr>
                <a:t>Butch is always a _______________ and deserves a lot of credit for that.</a:t>
              </a:r>
            </a:p>
            <a:p>
              <a:pPr marL="180975" indent="-180975">
                <a:buClr>
                  <a:schemeClr val="accent6">
                    <a:lumMod val="75000"/>
                  </a:schemeClr>
                </a:buClr>
                <a:buFont typeface="Arial" pitchFamily="34" charset="0"/>
                <a:buChar char="•"/>
              </a:pPr>
              <a:r>
                <a:rPr lang="en-US" altLang="zh-CN" sz="2400" dirty="0" smtClean="0">
                  <a:solidFill>
                    <a:sysClr val="windowText" lastClr="000000"/>
                  </a:solidFill>
                  <a:latin typeface="Helvetica"/>
                  <a:ea typeface="方正舒体"/>
                </a:rPr>
                <a:t>They had a _________________ relationship for seven full years.</a:t>
              </a:r>
            </a:p>
          </p:txBody>
        </p:sp>
        <p:grpSp>
          <p:nvGrpSpPr>
            <p:cNvPr id="26" name="Group 24"/>
            <p:cNvGrpSpPr/>
            <p:nvPr/>
          </p:nvGrpSpPr>
          <p:grpSpPr>
            <a:xfrm>
              <a:off x="235106" y="1819639"/>
              <a:ext cx="8009303" cy="1537353"/>
              <a:chOff x="235106" y="1819639"/>
              <a:chExt cx="8009303" cy="1537353"/>
            </a:xfrm>
          </p:grpSpPr>
          <p:sp>
            <p:nvSpPr>
              <p:cNvPr id="29" name="圆角矩形 5"/>
              <p:cNvSpPr/>
              <p:nvPr/>
            </p:nvSpPr>
            <p:spPr>
              <a:xfrm>
                <a:off x="850355" y="2198149"/>
                <a:ext cx="7394054" cy="1158843"/>
              </a:xfrm>
              <a:prstGeom prst="roundRect">
                <a:avLst/>
              </a:prstGeom>
              <a:noFill/>
              <a:ln>
                <a:solidFill>
                  <a:srgbClr val="FF6600"/>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0" name="Picture 3"/>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235106" y="1819639"/>
                <a:ext cx="1516297" cy="97184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31" name="TextBox 30">
                <a:hlinkClick r:id="rId4" action="ppaction://hlinksldjump"/>
              </p:cNvPr>
              <p:cNvSpPr txBox="1"/>
              <p:nvPr/>
            </p:nvSpPr>
            <p:spPr>
              <a:xfrm>
                <a:off x="594552" y="2170985"/>
                <a:ext cx="1080776" cy="526242"/>
              </a:xfrm>
              <a:prstGeom prst="rect">
                <a:avLst/>
              </a:prstGeom>
              <a:noFill/>
            </p:spPr>
            <p:txBody>
              <a:bodyPr wrap="square" rtlCol="0">
                <a:spAutoFit/>
              </a:bodyPr>
              <a:lstStyle/>
              <a:p>
                <a:r>
                  <a:rPr lang="en-US" altLang="zh-CN" sz="2400" b="1" dirty="0" smtClean="0">
                    <a:solidFill>
                      <a:schemeClr val="bg1"/>
                    </a:solidFill>
                    <a:effectLst>
                      <a:outerShdw blurRad="38100" dist="38100" dir="2700000" algn="tl">
                        <a:srgbClr val="000000">
                          <a:alpha val="43137"/>
                        </a:srgbClr>
                      </a:outerShdw>
                    </a:effectLst>
                    <a:latin typeface="Tempus Sans ITC" pitchFamily="82" charset="0"/>
                  </a:rPr>
                  <a:t>Tips</a:t>
                </a:r>
                <a:endParaRPr lang="zh-CN" altLang="en-US" sz="2400" b="1" dirty="0">
                  <a:solidFill>
                    <a:schemeClr val="bg1"/>
                  </a:solidFill>
                  <a:effectLst>
                    <a:outerShdw blurRad="38100" dist="38100" dir="2700000" algn="tl">
                      <a:srgbClr val="000000">
                        <a:alpha val="43137"/>
                      </a:srgbClr>
                    </a:outerShdw>
                  </a:effectLst>
                  <a:latin typeface="Tempus Sans ITC" pitchFamily="82" charset="0"/>
                </a:endParaRPr>
              </a:p>
            </p:txBody>
          </p:sp>
        </p:grpSp>
      </p:grpSp>
      <p:sp>
        <p:nvSpPr>
          <p:cNvPr id="32" name="矩形 45"/>
          <p:cNvSpPr>
            <a:spLocks noChangeArrowheads="1"/>
          </p:cNvSpPr>
          <p:nvPr/>
        </p:nvSpPr>
        <p:spPr bwMode="auto">
          <a:xfrm>
            <a:off x="2545926" y="2401530"/>
            <a:ext cx="5482458" cy="451406"/>
          </a:xfrm>
          <a:prstGeom prst="rect">
            <a:avLst/>
          </a:prstGeom>
          <a:noFill/>
          <a:ln w="9525">
            <a:noFill/>
            <a:miter lim="800000"/>
            <a:headEnd/>
            <a:tailEnd/>
          </a:ln>
        </p:spPr>
        <p:txBody>
          <a:bodyPr wrap="square">
            <a:spAutoFit/>
          </a:bodyPr>
          <a:lstStyle/>
          <a:p>
            <a:pPr algn="just">
              <a:lnSpc>
                <a:spcPts val="2800"/>
              </a:lnSpc>
            </a:pPr>
            <a:r>
              <a:rPr lang="en-US" altLang="zh-CN" sz="2400" dirty="0" smtClean="0">
                <a:solidFill>
                  <a:sysClr val="windowText" lastClr="000000"/>
                </a:solidFill>
                <a:latin typeface="Helvetica"/>
                <a:ea typeface="方正舒体"/>
              </a:rPr>
              <a:t>What did the author realize? </a:t>
            </a:r>
            <a:endParaRPr lang="zh-CN" altLang="en-US" sz="2400" dirty="0">
              <a:solidFill>
                <a:sysClr val="windowText" lastClr="000000"/>
              </a:solidFill>
              <a:latin typeface="Helvetica"/>
              <a:ea typeface="方正舒体"/>
            </a:endParaRPr>
          </a:p>
        </p:txBody>
      </p:sp>
      <p:sp>
        <p:nvSpPr>
          <p:cNvPr id="33" name="矩形 24"/>
          <p:cNvSpPr/>
          <p:nvPr/>
        </p:nvSpPr>
        <p:spPr>
          <a:xfrm>
            <a:off x="4701212" y="3442001"/>
            <a:ext cx="3085498" cy="461665"/>
          </a:xfrm>
          <a:prstGeom prst="rect">
            <a:avLst/>
          </a:prstGeom>
        </p:spPr>
        <p:txBody>
          <a:bodyPr wrap="square">
            <a:spAutoFit/>
          </a:bodyPr>
          <a:lstStyle/>
          <a:p>
            <a:pPr>
              <a:defRPr/>
            </a:pPr>
            <a:r>
              <a:rPr lang="en-US" altLang="zh-CN" sz="2400" dirty="0" smtClean="0">
                <a:solidFill>
                  <a:schemeClr val="accent6">
                    <a:lumMod val="75000"/>
                  </a:schemeClr>
                </a:solidFill>
                <a:latin typeface="Helvetica"/>
              </a:rPr>
              <a:t>perfect gentleman </a:t>
            </a:r>
            <a:endParaRPr lang="zh-CN" altLang="en-US" sz="2400" dirty="0" smtClean="0">
              <a:solidFill>
                <a:schemeClr val="accent6">
                  <a:lumMod val="75000"/>
                </a:schemeClr>
              </a:solidFill>
              <a:latin typeface="Helvetica"/>
            </a:endParaRPr>
          </a:p>
        </p:txBody>
      </p:sp>
      <p:sp>
        <p:nvSpPr>
          <p:cNvPr id="34" name="矩形 24"/>
          <p:cNvSpPr/>
          <p:nvPr/>
        </p:nvSpPr>
        <p:spPr>
          <a:xfrm>
            <a:off x="3851920" y="4157563"/>
            <a:ext cx="3085498" cy="461665"/>
          </a:xfrm>
          <a:prstGeom prst="rect">
            <a:avLst/>
          </a:prstGeom>
        </p:spPr>
        <p:txBody>
          <a:bodyPr wrap="square">
            <a:spAutoFit/>
          </a:bodyPr>
          <a:lstStyle/>
          <a:p>
            <a:pPr>
              <a:defRPr/>
            </a:pPr>
            <a:r>
              <a:rPr lang="en-US" altLang="zh-CN" sz="2400" dirty="0" smtClean="0">
                <a:solidFill>
                  <a:schemeClr val="accent6">
                    <a:lumMod val="75000"/>
                  </a:schemeClr>
                </a:solidFill>
                <a:latin typeface="Helvetica"/>
              </a:rPr>
              <a:t>pure and responsible </a:t>
            </a:r>
            <a:endParaRPr lang="zh-CN" altLang="en-US" sz="2400" dirty="0" smtClean="0">
              <a:solidFill>
                <a:schemeClr val="accent6">
                  <a:lumMod val="75000"/>
                </a:schemeClr>
              </a:solidFill>
              <a:latin typeface="Helvetica"/>
            </a:endParaRPr>
          </a:p>
        </p:txBody>
      </p:sp>
      <p:grpSp>
        <p:nvGrpSpPr>
          <p:cNvPr id="16" name="组合 9"/>
          <p:cNvGrpSpPr>
            <a:grpSpLocks/>
          </p:cNvGrpSpPr>
          <p:nvPr/>
        </p:nvGrpSpPr>
        <p:grpSpPr bwMode="auto">
          <a:xfrm>
            <a:off x="-14288" y="-26988"/>
            <a:ext cx="8416926" cy="1152526"/>
            <a:chOff x="-14288" y="-27384"/>
            <a:chExt cx="8416678" cy="1152525"/>
          </a:xfrm>
        </p:grpSpPr>
        <p:sp>
          <p:nvSpPr>
            <p:cNvPr id="17" name="TextBox 16"/>
            <p:cNvSpPr txBox="1">
              <a:spLocks noChangeArrowheads="1"/>
            </p:cNvSpPr>
            <p:nvPr/>
          </p:nvSpPr>
          <p:spPr bwMode="auto">
            <a:xfrm>
              <a:off x="4571865" y="548879"/>
              <a:ext cx="3830525" cy="461963"/>
            </a:xfrm>
            <a:prstGeom prst="rect">
              <a:avLst/>
            </a:prstGeom>
            <a:noFill/>
            <a:ln w="9525">
              <a:noFill/>
              <a:miter lim="800000"/>
              <a:headEnd/>
              <a:tailEnd/>
            </a:ln>
          </p:spPr>
          <p:txBody>
            <a:bodyPr>
              <a:spAutoFit/>
            </a:bodyPr>
            <a:lstStyle/>
            <a:p>
              <a:pPr>
                <a:defRPr/>
              </a:pPr>
              <a:r>
                <a:rPr lang="en-US" altLang="zh-CN" sz="2400" b="1" kern="0" dirty="0">
                  <a:solidFill>
                    <a:schemeClr val="accent6">
                      <a:lumMod val="75000"/>
                    </a:schemeClr>
                  </a:solidFill>
                  <a:effectLst>
                    <a:outerShdw blurRad="38100" dist="38100" dir="2700000" algn="tl">
                      <a:srgbClr val="000000">
                        <a:alpha val="43137"/>
                      </a:srgbClr>
                    </a:outerShdw>
                  </a:effectLst>
                  <a:latin typeface="Helvetica"/>
                </a:rPr>
                <a:t>Main ideas of the parts</a:t>
              </a:r>
              <a:endParaRPr lang="zh-CN" altLang="en-US" sz="2400" b="1" kern="0" dirty="0">
                <a:solidFill>
                  <a:schemeClr val="accent6">
                    <a:lumMod val="75000"/>
                  </a:schemeClr>
                </a:solidFill>
                <a:effectLst>
                  <a:outerShdw blurRad="38100" dist="38100" dir="2700000" algn="tl">
                    <a:srgbClr val="000000">
                      <a:alpha val="43137"/>
                    </a:srgbClr>
                  </a:outerShdw>
                </a:effectLst>
                <a:latin typeface="Helvetica"/>
              </a:endParaRPr>
            </a:p>
          </p:txBody>
        </p:sp>
        <p:pic>
          <p:nvPicPr>
            <p:cNvPr id="18" name="Picture 2"/>
            <p:cNvPicPr>
              <a:picLocks noChangeAspect="1" noChangeArrowheads="1"/>
            </p:cNvPicPr>
            <p:nvPr/>
          </p:nvPicPr>
          <p:blipFill>
            <a:blip r:embed="rId5">
              <a:extLst>
                <a:ext uri="{28A0092B-C50C-407E-A947-70E740481C1C}">
                  <a14:useLocalDpi xmlns="" xmlns:a14="http://schemas.microsoft.com/office/drawing/2010/main" val="0"/>
                </a:ext>
              </a:extLst>
            </a:blip>
            <a:srcRect/>
            <a:stretch>
              <a:fillRect/>
            </a:stretch>
          </p:blipFill>
          <p:spPr bwMode="auto">
            <a:xfrm>
              <a:off x="-14288" y="-27384"/>
              <a:ext cx="4394201" cy="11525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4" name="TextBox 23">
              <a:hlinkClick r:id="rId6" action="ppaction://hlinksldjump"/>
            </p:cNvPr>
            <p:cNvSpPr txBox="1"/>
            <p:nvPr/>
          </p:nvSpPr>
          <p:spPr>
            <a:xfrm>
              <a:off x="25399" y="466329"/>
              <a:ext cx="3481285" cy="430213"/>
            </a:xfrm>
            <a:prstGeom prst="rect">
              <a:avLst/>
            </a:prstGeom>
            <a:noFill/>
          </p:spPr>
          <p:txBody>
            <a:bodyPr>
              <a:spAutoFit/>
            </a:bodyPr>
            <a:lstStyle/>
            <a:p>
              <a:pPr fontAlgn="auto">
                <a:spcBef>
                  <a:spcPts val="0"/>
                </a:spcBef>
                <a:spcAft>
                  <a:spcPts val="0"/>
                </a:spcAft>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rPr>
                <a:t>Main idea &amp; structure</a:t>
              </a:r>
              <a:endParaRPr lang="zh-CN" altLang="en-US"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endParaRPr>
            </a:p>
          </p:txBody>
        </p:sp>
      </p:grpSp>
    </p:spTree>
    <p:extLst>
      <p:ext uri="{BB962C8B-B14F-4D97-AF65-F5344CB8AC3E}">
        <p14:creationId xmlns="" xmlns:p14="http://schemas.microsoft.com/office/powerpoint/2010/main" val="333423843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blinds(horizontal)">
                                      <p:cBhvr>
                                        <p:cTn id="7" dur="500"/>
                                        <p:tgtEl>
                                          <p:spTgt spid="3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blinds(horizontal)">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3"/>
                                        </p:tgtEl>
                                        <p:attrNameLst>
                                          <p:attrName>style.visibility</p:attrName>
                                        </p:attrNameLst>
                                      </p:cBhvr>
                                      <p:to>
                                        <p:strVal val="visible"/>
                                      </p:to>
                                    </p:set>
                                    <p:animEffect transition="in" filter="blinds(horizontal)">
                                      <p:cBhvr>
                                        <p:cTn id="17" dur="500"/>
                                        <p:tgtEl>
                                          <p:spTgt spid="33"/>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4"/>
                                        </p:tgtEl>
                                        <p:attrNameLst>
                                          <p:attrName>style.visibility</p:attrName>
                                        </p:attrNameLst>
                                      </p:cBhvr>
                                      <p:to>
                                        <p:strVal val="visible"/>
                                      </p:to>
                                    </p:set>
                                    <p:animEffect transition="in" filter="blinds(horizontal)">
                                      <p:cBhvr>
                                        <p:cTn id="22"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1"/>
          <p:cNvGrpSpPr/>
          <p:nvPr/>
        </p:nvGrpSpPr>
        <p:grpSpPr>
          <a:xfrm>
            <a:off x="2195736" y="1268760"/>
            <a:ext cx="5256583" cy="523414"/>
            <a:chOff x="2979842" y="1393418"/>
            <a:chExt cx="2960310" cy="523414"/>
          </a:xfrm>
        </p:grpSpPr>
        <p:sp>
          <p:nvSpPr>
            <p:cNvPr id="13" name="矩形 45"/>
            <p:cNvSpPr>
              <a:spLocks noChangeArrowheads="1"/>
            </p:cNvSpPr>
            <p:nvPr/>
          </p:nvSpPr>
          <p:spPr bwMode="auto">
            <a:xfrm>
              <a:off x="3165497" y="1465426"/>
              <a:ext cx="2774655" cy="451406"/>
            </a:xfrm>
            <a:prstGeom prst="rect">
              <a:avLst/>
            </a:prstGeom>
            <a:noFill/>
            <a:ln w="9525">
              <a:noFill/>
              <a:miter lim="800000"/>
              <a:headEnd/>
              <a:tailEnd/>
            </a:ln>
          </p:spPr>
          <p:txBody>
            <a:bodyPr wrap="square">
              <a:spAutoFit/>
            </a:bodyPr>
            <a:lstStyle/>
            <a:p>
              <a:pPr algn="just">
                <a:lnSpc>
                  <a:spcPts val="2800"/>
                </a:lnSpc>
              </a:pPr>
              <a:r>
                <a:rPr lang="en-US" altLang="zh-CN" sz="2800" dirty="0" smtClean="0">
                  <a:solidFill>
                    <a:sysClr val="windowText" lastClr="000000"/>
                  </a:solidFill>
                  <a:latin typeface="Helvetica"/>
                  <a:ea typeface="方正舒体"/>
                </a:rPr>
                <a:t>Two years later (Para. 9)</a:t>
              </a:r>
              <a:endParaRPr lang="zh-CN" altLang="en-US" sz="2800" dirty="0">
                <a:solidFill>
                  <a:sysClr val="windowText" lastClr="000000"/>
                </a:solidFill>
                <a:latin typeface="Helvetica"/>
                <a:ea typeface="方正舒体"/>
              </a:endParaRPr>
            </a:p>
          </p:txBody>
        </p:sp>
        <p:sp>
          <p:nvSpPr>
            <p:cNvPr id="22" name="圆角矩形 5"/>
            <p:cNvSpPr/>
            <p:nvPr/>
          </p:nvSpPr>
          <p:spPr>
            <a:xfrm>
              <a:off x="2979842" y="1393418"/>
              <a:ext cx="2608251" cy="523414"/>
            </a:xfrm>
            <a:prstGeom prst="roundRect">
              <a:avLst/>
            </a:prstGeom>
            <a:noFill/>
            <a:ln>
              <a:solidFill>
                <a:srgbClr val="FF6600"/>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grpSp>
      <p:grpSp>
        <p:nvGrpSpPr>
          <p:cNvPr id="4" name="Group 24"/>
          <p:cNvGrpSpPr/>
          <p:nvPr/>
        </p:nvGrpSpPr>
        <p:grpSpPr>
          <a:xfrm>
            <a:off x="595146" y="1844824"/>
            <a:ext cx="7577254" cy="2349046"/>
            <a:chOff x="235106" y="1819639"/>
            <a:chExt cx="8009303" cy="1537353"/>
          </a:xfrm>
        </p:grpSpPr>
        <p:sp>
          <p:nvSpPr>
            <p:cNvPr id="29" name="圆角矩形 5"/>
            <p:cNvSpPr/>
            <p:nvPr/>
          </p:nvSpPr>
          <p:spPr>
            <a:xfrm>
              <a:off x="850355" y="2198149"/>
              <a:ext cx="7394054" cy="1158843"/>
            </a:xfrm>
            <a:prstGeom prst="roundRect">
              <a:avLst/>
            </a:prstGeom>
            <a:noFill/>
            <a:ln>
              <a:solidFill>
                <a:srgbClr val="FF6600"/>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0" name="Picture 3"/>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235106" y="1819639"/>
              <a:ext cx="1516297" cy="97184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31" name="TextBox 30">
              <a:hlinkClick r:id="rId4" action="ppaction://hlinksldjump"/>
            </p:cNvPr>
            <p:cNvSpPr txBox="1"/>
            <p:nvPr/>
          </p:nvSpPr>
          <p:spPr>
            <a:xfrm>
              <a:off x="594552" y="2170985"/>
              <a:ext cx="1080776" cy="526242"/>
            </a:xfrm>
            <a:prstGeom prst="rect">
              <a:avLst/>
            </a:prstGeom>
            <a:noFill/>
          </p:spPr>
          <p:txBody>
            <a:bodyPr wrap="square" rtlCol="0">
              <a:spAutoFit/>
            </a:bodyPr>
            <a:lstStyle/>
            <a:p>
              <a:r>
                <a:rPr lang="en-US" altLang="zh-CN" sz="2400" b="1" dirty="0" smtClean="0">
                  <a:solidFill>
                    <a:schemeClr val="bg1"/>
                  </a:solidFill>
                  <a:effectLst>
                    <a:outerShdw blurRad="38100" dist="38100" dir="2700000" algn="tl">
                      <a:srgbClr val="000000">
                        <a:alpha val="43137"/>
                      </a:srgbClr>
                    </a:outerShdw>
                  </a:effectLst>
                  <a:latin typeface="Tempus Sans ITC" pitchFamily="82" charset="0"/>
                </a:rPr>
                <a:t>Tips</a:t>
              </a:r>
              <a:endParaRPr lang="zh-CN" altLang="en-US" sz="2400" b="1" dirty="0">
                <a:solidFill>
                  <a:schemeClr val="bg1"/>
                </a:solidFill>
                <a:effectLst>
                  <a:outerShdw blurRad="38100" dist="38100" dir="2700000" algn="tl">
                    <a:srgbClr val="000000">
                      <a:alpha val="43137"/>
                    </a:srgbClr>
                  </a:outerShdw>
                </a:effectLst>
                <a:latin typeface="Tempus Sans ITC" pitchFamily="82" charset="0"/>
              </a:endParaRPr>
            </a:p>
          </p:txBody>
        </p:sp>
      </p:grpSp>
      <p:sp>
        <p:nvSpPr>
          <p:cNvPr id="23" name="TextBox 22"/>
          <p:cNvSpPr txBox="1"/>
          <p:nvPr/>
        </p:nvSpPr>
        <p:spPr>
          <a:xfrm>
            <a:off x="1835696" y="2507412"/>
            <a:ext cx="6336704" cy="1569660"/>
          </a:xfrm>
          <a:prstGeom prst="rect">
            <a:avLst/>
          </a:prstGeom>
          <a:noFill/>
        </p:spPr>
        <p:txBody>
          <a:bodyPr wrap="square" rtlCol="0">
            <a:spAutoFit/>
          </a:bodyPr>
          <a:lstStyle/>
          <a:p>
            <a:pPr>
              <a:buFont typeface="Arial" pitchFamily="34" charset="0"/>
              <a:buChar char="•"/>
            </a:pPr>
            <a:r>
              <a:rPr lang="en-US" altLang="zh-CN" sz="2400" dirty="0" smtClean="0">
                <a:solidFill>
                  <a:sysClr val="windowText" lastClr="000000"/>
                </a:solidFill>
                <a:latin typeface="Helvetica"/>
                <a:ea typeface="方正舒体"/>
              </a:rPr>
              <a:t> Butch ________ marriage to her;</a:t>
            </a:r>
          </a:p>
          <a:p>
            <a:pPr>
              <a:buFont typeface="Arial" pitchFamily="34" charset="0"/>
              <a:buChar char="•"/>
            </a:pPr>
            <a:r>
              <a:rPr lang="en-US" altLang="zh-CN" sz="2400" dirty="0" smtClean="0">
                <a:solidFill>
                  <a:sysClr val="windowText" lastClr="000000"/>
                </a:solidFill>
                <a:latin typeface="Helvetica"/>
                <a:ea typeface="方正舒体"/>
              </a:rPr>
              <a:t> She _________ her love for him;</a:t>
            </a:r>
          </a:p>
          <a:p>
            <a:pPr marL="180975" indent="-180975">
              <a:buFont typeface="Arial" pitchFamily="34" charset="0"/>
              <a:buChar char="•"/>
            </a:pPr>
            <a:r>
              <a:rPr lang="en-US" altLang="zh-CN" sz="2400" dirty="0" smtClean="0">
                <a:solidFill>
                  <a:sysClr val="windowText" lastClr="000000"/>
                </a:solidFill>
                <a:latin typeface="Helvetica"/>
                <a:ea typeface="方正舒体"/>
              </a:rPr>
              <a:t>She was still _________ about their future for they had not yet graduated from college.</a:t>
            </a:r>
          </a:p>
        </p:txBody>
      </p:sp>
      <p:sp>
        <p:nvSpPr>
          <p:cNvPr id="32" name="矩形 45"/>
          <p:cNvSpPr>
            <a:spLocks noChangeArrowheads="1"/>
          </p:cNvSpPr>
          <p:nvPr/>
        </p:nvSpPr>
        <p:spPr bwMode="auto">
          <a:xfrm>
            <a:off x="2545926" y="1916832"/>
            <a:ext cx="5482458" cy="451406"/>
          </a:xfrm>
          <a:prstGeom prst="rect">
            <a:avLst/>
          </a:prstGeom>
          <a:noFill/>
          <a:ln w="9525">
            <a:noFill/>
            <a:miter lim="800000"/>
            <a:headEnd/>
            <a:tailEnd/>
          </a:ln>
        </p:spPr>
        <p:txBody>
          <a:bodyPr wrap="square">
            <a:spAutoFit/>
          </a:bodyPr>
          <a:lstStyle/>
          <a:p>
            <a:pPr algn="just">
              <a:lnSpc>
                <a:spcPts val="2800"/>
              </a:lnSpc>
            </a:pPr>
            <a:r>
              <a:rPr lang="en-US" altLang="zh-CN" sz="2400" dirty="0" smtClean="0">
                <a:solidFill>
                  <a:sysClr val="windowText" lastClr="000000"/>
                </a:solidFill>
                <a:latin typeface="Helvetica"/>
                <a:ea typeface="方正舒体"/>
              </a:rPr>
              <a:t>What happened one day? </a:t>
            </a:r>
            <a:endParaRPr lang="zh-CN" altLang="en-US" sz="2400" dirty="0">
              <a:solidFill>
                <a:sysClr val="windowText" lastClr="000000"/>
              </a:solidFill>
              <a:latin typeface="Helvetica"/>
              <a:ea typeface="方正舒体"/>
            </a:endParaRPr>
          </a:p>
        </p:txBody>
      </p:sp>
      <p:grpSp>
        <p:nvGrpSpPr>
          <p:cNvPr id="14" name="Group 11"/>
          <p:cNvGrpSpPr/>
          <p:nvPr/>
        </p:nvGrpSpPr>
        <p:grpSpPr>
          <a:xfrm>
            <a:off x="2195736" y="4365104"/>
            <a:ext cx="5472608" cy="523414"/>
            <a:chOff x="2979842" y="1393418"/>
            <a:chExt cx="2960310" cy="523414"/>
          </a:xfrm>
        </p:grpSpPr>
        <p:sp>
          <p:nvSpPr>
            <p:cNvPr id="15" name="矩形 45"/>
            <p:cNvSpPr>
              <a:spLocks noChangeArrowheads="1"/>
            </p:cNvSpPr>
            <p:nvPr/>
          </p:nvSpPr>
          <p:spPr bwMode="auto">
            <a:xfrm>
              <a:off x="3165497" y="1465426"/>
              <a:ext cx="2774655" cy="451406"/>
            </a:xfrm>
            <a:prstGeom prst="rect">
              <a:avLst/>
            </a:prstGeom>
            <a:noFill/>
            <a:ln w="9525">
              <a:noFill/>
              <a:miter lim="800000"/>
              <a:headEnd/>
              <a:tailEnd/>
            </a:ln>
          </p:spPr>
          <p:txBody>
            <a:bodyPr wrap="square">
              <a:spAutoFit/>
            </a:bodyPr>
            <a:lstStyle/>
            <a:p>
              <a:pPr algn="just">
                <a:lnSpc>
                  <a:spcPts val="2800"/>
                </a:lnSpc>
              </a:pPr>
              <a:r>
                <a:rPr lang="en-US" altLang="zh-CN" sz="2800" dirty="0" smtClean="0">
                  <a:solidFill>
                    <a:sysClr val="windowText" lastClr="000000"/>
                  </a:solidFill>
                  <a:latin typeface="Helvetica"/>
                  <a:ea typeface="方正舒体"/>
                </a:rPr>
                <a:t>Five years later (Para.10)</a:t>
              </a:r>
              <a:endParaRPr lang="zh-CN" altLang="en-US" sz="2800" dirty="0">
                <a:solidFill>
                  <a:sysClr val="windowText" lastClr="000000"/>
                </a:solidFill>
                <a:latin typeface="Helvetica"/>
                <a:ea typeface="方正舒体"/>
              </a:endParaRPr>
            </a:p>
          </p:txBody>
        </p:sp>
        <p:sp>
          <p:nvSpPr>
            <p:cNvPr id="16" name="圆角矩形 5"/>
            <p:cNvSpPr/>
            <p:nvPr/>
          </p:nvSpPr>
          <p:spPr>
            <a:xfrm>
              <a:off x="2979842" y="1393418"/>
              <a:ext cx="2608251" cy="523414"/>
            </a:xfrm>
            <a:prstGeom prst="roundRect">
              <a:avLst/>
            </a:prstGeom>
            <a:noFill/>
            <a:ln>
              <a:solidFill>
                <a:srgbClr val="FF6600"/>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grpSp>
      <p:sp>
        <p:nvSpPr>
          <p:cNvPr id="18" name="Rectangle 17"/>
          <p:cNvSpPr/>
          <p:nvPr/>
        </p:nvSpPr>
        <p:spPr>
          <a:xfrm>
            <a:off x="2957331" y="5423616"/>
            <a:ext cx="3329181" cy="1077218"/>
          </a:xfrm>
          <a:prstGeom prst="rect">
            <a:avLst/>
          </a:prstGeom>
          <a:noFill/>
        </p:spPr>
        <p:txBody>
          <a:bodyPr wrap="none" lIns="91440" tIns="45720" rIns="91440" bIns="45720">
            <a:spAutoFit/>
          </a:bodyPr>
          <a:lstStyle/>
          <a:p>
            <a:pPr algn="ctr"/>
            <a:r>
              <a:rPr lang="en-US" altLang="zh-CN" sz="3200" b="1" dirty="0" smtClean="0">
                <a:solidFill>
                  <a:schemeClr val="accent6">
                    <a:lumMod val="75000"/>
                  </a:schemeClr>
                </a:solidFill>
                <a:cs typeface="MV Boli" pitchFamily="2" charset="0"/>
              </a:rPr>
              <a:t>They Got Married</a:t>
            </a:r>
            <a:r>
              <a:rPr lang="en-US" altLang="zh-CN" sz="3200" b="1" dirty="0" smtClean="0">
                <a:solidFill>
                  <a:schemeClr val="accent6">
                    <a:lumMod val="75000"/>
                  </a:schemeClr>
                </a:solidFill>
                <a:cs typeface="Helvetica" pitchFamily="34" charset="0"/>
              </a:rPr>
              <a:t>!</a:t>
            </a:r>
            <a:endParaRPr lang="zh-CN" altLang="en-US" sz="3200" b="1" dirty="0" smtClean="0">
              <a:solidFill>
                <a:schemeClr val="accent6">
                  <a:lumMod val="75000"/>
                </a:schemeClr>
              </a:solidFill>
              <a:cs typeface="Helvetica" pitchFamily="34" charset="0"/>
            </a:endParaRPr>
          </a:p>
          <a:p>
            <a:pPr algn="ctr"/>
            <a:endParaRPr lang="en-US" altLang="zh-CN" sz="3200" b="1" cap="none" spc="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
        <p:nvSpPr>
          <p:cNvPr id="24" name="矩形 24"/>
          <p:cNvSpPr/>
          <p:nvPr/>
        </p:nvSpPr>
        <p:spPr>
          <a:xfrm>
            <a:off x="2928936" y="2507412"/>
            <a:ext cx="3085498" cy="461665"/>
          </a:xfrm>
          <a:prstGeom prst="rect">
            <a:avLst/>
          </a:prstGeom>
        </p:spPr>
        <p:txBody>
          <a:bodyPr wrap="square">
            <a:spAutoFit/>
          </a:bodyPr>
          <a:lstStyle/>
          <a:p>
            <a:pPr>
              <a:defRPr/>
            </a:pPr>
            <a:r>
              <a:rPr lang="en-US" altLang="zh-CN" sz="2400" dirty="0" smtClean="0">
                <a:solidFill>
                  <a:schemeClr val="accent6">
                    <a:lumMod val="75000"/>
                  </a:schemeClr>
                </a:solidFill>
                <a:latin typeface="Helvetica"/>
                <a:ea typeface="方正舒体"/>
              </a:rPr>
              <a:t>proposed</a:t>
            </a:r>
            <a:endParaRPr lang="zh-CN" altLang="en-US" sz="2400" dirty="0" smtClean="0">
              <a:solidFill>
                <a:schemeClr val="accent6">
                  <a:lumMod val="75000"/>
                </a:schemeClr>
              </a:solidFill>
              <a:latin typeface="Helvetica"/>
            </a:endParaRPr>
          </a:p>
        </p:txBody>
      </p:sp>
      <p:sp>
        <p:nvSpPr>
          <p:cNvPr id="25" name="矩形 24"/>
          <p:cNvSpPr/>
          <p:nvPr/>
        </p:nvSpPr>
        <p:spPr>
          <a:xfrm>
            <a:off x="2699792" y="2874970"/>
            <a:ext cx="3085498" cy="461665"/>
          </a:xfrm>
          <a:prstGeom prst="rect">
            <a:avLst/>
          </a:prstGeom>
        </p:spPr>
        <p:txBody>
          <a:bodyPr wrap="square">
            <a:spAutoFit/>
          </a:bodyPr>
          <a:lstStyle/>
          <a:p>
            <a:pPr>
              <a:defRPr/>
            </a:pPr>
            <a:r>
              <a:rPr lang="en-US" altLang="zh-CN" sz="2400" dirty="0" smtClean="0">
                <a:solidFill>
                  <a:schemeClr val="accent6">
                    <a:lumMod val="75000"/>
                  </a:schemeClr>
                </a:solidFill>
                <a:latin typeface="Helvetica"/>
                <a:ea typeface="方正舒体"/>
              </a:rPr>
              <a:t>confessed</a:t>
            </a:r>
            <a:endParaRPr lang="zh-CN" altLang="en-US" sz="2400" dirty="0" smtClean="0">
              <a:solidFill>
                <a:schemeClr val="accent6">
                  <a:lumMod val="75000"/>
                </a:schemeClr>
              </a:solidFill>
              <a:latin typeface="Helvetica"/>
            </a:endParaRPr>
          </a:p>
        </p:txBody>
      </p:sp>
      <p:sp>
        <p:nvSpPr>
          <p:cNvPr id="26" name="矩形 24"/>
          <p:cNvSpPr/>
          <p:nvPr/>
        </p:nvSpPr>
        <p:spPr>
          <a:xfrm>
            <a:off x="3818698" y="3255367"/>
            <a:ext cx="3085498" cy="461665"/>
          </a:xfrm>
          <a:prstGeom prst="rect">
            <a:avLst/>
          </a:prstGeom>
        </p:spPr>
        <p:txBody>
          <a:bodyPr wrap="square">
            <a:spAutoFit/>
          </a:bodyPr>
          <a:lstStyle/>
          <a:p>
            <a:pPr>
              <a:defRPr/>
            </a:pPr>
            <a:r>
              <a:rPr lang="en-US" altLang="zh-CN" sz="2400" dirty="0" smtClean="0">
                <a:solidFill>
                  <a:schemeClr val="accent6">
                    <a:lumMod val="75000"/>
                  </a:schemeClr>
                </a:solidFill>
                <a:latin typeface="Helvetica"/>
                <a:ea typeface="方正舒体"/>
              </a:rPr>
              <a:t>pessimistic</a:t>
            </a:r>
            <a:endParaRPr lang="zh-CN" altLang="en-US" sz="2400" dirty="0" smtClean="0">
              <a:solidFill>
                <a:schemeClr val="accent6">
                  <a:lumMod val="75000"/>
                </a:schemeClr>
              </a:solidFill>
              <a:latin typeface="Helvetica"/>
            </a:endParaRPr>
          </a:p>
        </p:txBody>
      </p:sp>
      <p:grpSp>
        <p:nvGrpSpPr>
          <p:cNvPr id="27" name="组合 9"/>
          <p:cNvGrpSpPr>
            <a:grpSpLocks/>
          </p:cNvGrpSpPr>
          <p:nvPr/>
        </p:nvGrpSpPr>
        <p:grpSpPr bwMode="auto">
          <a:xfrm>
            <a:off x="-14288" y="-26988"/>
            <a:ext cx="8416926" cy="1152526"/>
            <a:chOff x="-14288" y="-27384"/>
            <a:chExt cx="8416678" cy="1152525"/>
          </a:xfrm>
        </p:grpSpPr>
        <p:sp>
          <p:nvSpPr>
            <p:cNvPr id="28" name="TextBox 27"/>
            <p:cNvSpPr txBox="1">
              <a:spLocks noChangeArrowheads="1"/>
            </p:cNvSpPr>
            <p:nvPr/>
          </p:nvSpPr>
          <p:spPr bwMode="auto">
            <a:xfrm>
              <a:off x="4571865" y="548879"/>
              <a:ext cx="3830525" cy="461963"/>
            </a:xfrm>
            <a:prstGeom prst="rect">
              <a:avLst/>
            </a:prstGeom>
            <a:noFill/>
            <a:ln w="9525">
              <a:noFill/>
              <a:miter lim="800000"/>
              <a:headEnd/>
              <a:tailEnd/>
            </a:ln>
          </p:spPr>
          <p:txBody>
            <a:bodyPr>
              <a:spAutoFit/>
            </a:bodyPr>
            <a:lstStyle/>
            <a:p>
              <a:pPr>
                <a:defRPr/>
              </a:pPr>
              <a:r>
                <a:rPr lang="en-US" altLang="zh-CN" sz="2400" b="1" kern="0" dirty="0">
                  <a:solidFill>
                    <a:schemeClr val="accent6">
                      <a:lumMod val="75000"/>
                    </a:schemeClr>
                  </a:solidFill>
                  <a:effectLst>
                    <a:outerShdw blurRad="38100" dist="38100" dir="2700000" algn="tl">
                      <a:srgbClr val="000000">
                        <a:alpha val="43137"/>
                      </a:srgbClr>
                    </a:outerShdw>
                  </a:effectLst>
                  <a:latin typeface="Helvetica"/>
                </a:rPr>
                <a:t>Main ideas of the parts</a:t>
              </a:r>
              <a:endParaRPr lang="zh-CN" altLang="en-US" sz="2400" b="1" kern="0" dirty="0">
                <a:solidFill>
                  <a:schemeClr val="accent6">
                    <a:lumMod val="75000"/>
                  </a:schemeClr>
                </a:solidFill>
                <a:effectLst>
                  <a:outerShdw blurRad="38100" dist="38100" dir="2700000" algn="tl">
                    <a:srgbClr val="000000">
                      <a:alpha val="43137"/>
                    </a:srgbClr>
                  </a:outerShdw>
                </a:effectLst>
                <a:latin typeface="Helvetica"/>
              </a:endParaRPr>
            </a:p>
          </p:txBody>
        </p:sp>
        <p:pic>
          <p:nvPicPr>
            <p:cNvPr id="33" name="Picture 2"/>
            <p:cNvPicPr>
              <a:picLocks noChangeAspect="1" noChangeArrowheads="1"/>
            </p:cNvPicPr>
            <p:nvPr/>
          </p:nvPicPr>
          <p:blipFill>
            <a:blip r:embed="rId5">
              <a:extLst>
                <a:ext uri="{28A0092B-C50C-407E-A947-70E740481C1C}">
                  <a14:useLocalDpi xmlns="" xmlns:a14="http://schemas.microsoft.com/office/drawing/2010/main" val="0"/>
                </a:ext>
              </a:extLst>
            </a:blip>
            <a:srcRect/>
            <a:stretch>
              <a:fillRect/>
            </a:stretch>
          </p:blipFill>
          <p:spPr bwMode="auto">
            <a:xfrm>
              <a:off x="-14288" y="-27384"/>
              <a:ext cx="4394201" cy="11525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4" name="TextBox 33">
              <a:hlinkClick r:id="rId6" action="ppaction://hlinksldjump"/>
            </p:cNvPr>
            <p:cNvSpPr txBox="1"/>
            <p:nvPr/>
          </p:nvSpPr>
          <p:spPr>
            <a:xfrm>
              <a:off x="25399" y="466329"/>
              <a:ext cx="3481285" cy="430213"/>
            </a:xfrm>
            <a:prstGeom prst="rect">
              <a:avLst/>
            </a:prstGeom>
            <a:noFill/>
          </p:spPr>
          <p:txBody>
            <a:bodyPr>
              <a:spAutoFit/>
            </a:bodyPr>
            <a:lstStyle/>
            <a:p>
              <a:pPr fontAlgn="auto">
                <a:spcBef>
                  <a:spcPts val="0"/>
                </a:spcBef>
                <a:spcAft>
                  <a:spcPts val="0"/>
                </a:spcAft>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rPr>
                <a:t>Main idea &amp; structure</a:t>
              </a:r>
              <a:endParaRPr lang="zh-CN" altLang="en-US"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endParaRPr>
            </a:p>
          </p:txBody>
        </p:sp>
      </p:grpSp>
    </p:spTree>
    <p:extLst>
      <p:ext uri="{BB962C8B-B14F-4D97-AF65-F5344CB8AC3E}">
        <p14:creationId xmlns="" xmlns:p14="http://schemas.microsoft.com/office/powerpoint/2010/main" val="333423843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blinds(horizontal)">
                                      <p:cBhvr>
                                        <p:cTn id="7" dur="500"/>
                                        <p:tgtEl>
                                          <p:spTgt spid="3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horizontal)">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23">
                                            <p:txEl>
                                              <p:pRg st="0" end="0"/>
                                            </p:txEl>
                                          </p:spTgt>
                                        </p:tgtEl>
                                        <p:attrNameLst>
                                          <p:attrName>style.visibility</p:attrName>
                                        </p:attrNameLst>
                                      </p:cBhvr>
                                      <p:to>
                                        <p:strVal val="visible"/>
                                      </p:to>
                                    </p:set>
                                    <p:animEffect transition="in" filter="blinds(horizontal)">
                                      <p:cBhvr>
                                        <p:cTn id="17" dur="500"/>
                                        <p:tgtEl>
                                          <p:spTgt spid="23">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23">
                                            <p:txEl>
                                              <p:pRg st="1" end="1"/>
                                            </p:txEl>
                                          </p:spTgt>
                                        </p:tgtEl>
                                        <p:attrNameLst>
                                          <p:attrName>style.visibility</p:attrName>
                                        </p:attrNameLst>
                                      </p:cBhvr>
                                      <p:to>
                                        <p:strVal val="visible"/>
                                      </p:to>
                                    </p:set>
                                    <p:animEffect transition="in" filter="blinds(horizontal)">
                                      <p:cBhvr>
                                        <p:cTn id="22" dur="500"/>
                                        <p:tgtEl>
                                          <p:spTgt spid="23">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23">
                                            <p:txEl>
                                              <p:pRg st="2" end="2"/>
                                            </p:txEl>
                                          </p:spTgt>
                                        </p:tgtEl>
                                        <p:attrNameLst>
                                          <p:attrName>style.visibility</p:attrName>
                                        </p:attrNameLst>
                                      </p:cBhvr>
                                      <p:to>
                                        <p:strVal val="visible"/>
                                      </p:to>
                                    </p:set>
                                    <p:animEffect transition="in" filter="blinds(horizontal)">
                                      <p:cBhvr>
                                        <p:cTn id="27" dur="500"/>
                                        <p:tgtEl>
                                          <p:spTgt spid="23">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24"/>
                                        </p:tgtEl>
                                        <p:attrNameLst>
                                          <p:attrName>style.visibility</p:attrName>
                                        </p:attrNameLst>
                                      </p:cBhvr>
                                      <p:to>
                                        <p:strVal val="visible"/>
                                      </p:to>
                                    </p:set>
                                    <p:animEffect transition="in" filter="blinds(horizontal)">
                                      <p:cBhvr>
                                        <p:cTn id="32" dur="500"/>
                                        <p:tgtEl>
                                          <p:spTgt spid="24"/>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25"/>
                                        </p:tgtEl>
                                        <p:attrNameLst>
                                          <p:attrName>style.visibility</p:attrName>
                                        </p:attrNameLst>
                                      </p:cBhvr>
                                      <p:to>
                                        <p:strVal val="visible"/>
                                      </p:to>
                                    </p:set>
                                    <p:animEffect transition="in" filter="blinds(horizontal)">
                                      <p:cBhvr>
                                        <p:cTn id="37" dur="500"/>
                                        <p:tgtEl>
                                          <p:spTgt spid="25"/>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26"/>
                                        </p:tgtEl>
                                        <p:attrNameLst>
                                          <p:attrName>style.visibility</p:attrName>
                                        </p:attrNameLst>
                                      </p:cBhvr>
                                      <p:to>
                                        <p:strVal val="visible"/>
                                      </p:to>
                                    </p:set>
                                    <p:animEffect transition="in" filter="blinds(horizontal)">
                                      <p:cBhvr>
                                        <p:cTn id="42" dur="500"/>
                                        <p:tgtEl>
                                          <p:spTgt spid="26"/>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nodeType="click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blinds(horizontal)">
                                      <p:cBhvr>
                                        <p:cTn id="4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142844" y="2060847"/>
            <a:ext cx="8858312" cy="412087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41" name="TextBox 40"/>
          <p:cNvSpPr txBox="1">
            <a:spLocks noChangeArrowheads="1"/>
          </p:cNvSpPr>
          <p:nvPr/>
        </p:nvSpPr>
        <p:spPr bwMode="auto">
          <a:xfrm>
            <a:off x="1069486" y="1484784"/>
            <a:ext cx="6985027" cy="535531"/>
          </a:xfrm>
          <a:prstGeom prst="rect">
            <a:avLst/>
          </a:prstGeom>
          <a:noFill/>
          <a:ln w="9525">
            <a:noFill/>
            <a:miter lim="800000"/>
            <a:headEnd/>
            <a:tailEnd/>
          </a:ln>
        </p:spPr>
        <p:txBody>
          <a:bodyPr wrap="square">
            <a:spAutoFit/>
          </a:bodyPr>
          <a:lstStyle/>
          <a:p>
            <a:pPr marL="274320" indent="-274320" algn="just" fontAlgn="auto">
              <a:lnSpc>
                <a:spcPct val="120000"/>
              </a:lnSpc>
              <a:spcBef>
                <a:spcPct val="20000"/>
              </a:spcBef>
              <a:spcAft>
                <a:spcPts val="0"/>
              </a:spcAft>
              <a:buClr>
                <a:srgbClr val="D16349"/>
              </a:buClr>
              <a:buSzPct val="85000"/>
              <a:buFont typeface="Wingdings 2" pitchFamily="18" charset="2"/>
              <a:buNone/>
              <a:defRPr/>
            </a:pPr>
            <a:r>
              <a:rPr lang="en-US" altLang="zh-CN" sz="2400" b="1" dirty="0" smtClean="0">
                <a:solidFill>
                  <a:sysClr val="windowText" lastClr="000000"/>
                </a:solidFill>
                <a:latin typeface="Helvetica"/>
                <a:ea typeface="方正舒体"/>
              </a:rPr>
              <a:t>Part II — </a:t>
            </a:r>
            <a:r>
              <a:rPr lang="en-US" altLang="zh-CN" sz="2400" b="1" dirty="0" err="1" smtClean="0">
                <a:solidFill>
                  <a:sysClr val="windowText" lastClr="000000"/>
                </a:solidFill>
                <a:latin typeface="Helvetica"/>
                <a:ea typeface="方正舒体"/>
              </a:rPr>
              <a:t>Paras</a:t>
            </a:r>
            <a:r>
              <a:rPr lang="en-US" altLang="zh-CN" sz="2400" b="1" dirty="0" smtClean="0">
                <a:solidFill>
                  <a:sysClr val="windowText" lastClr="000000"/>
                </a:solidFill>
                <a:latin typeface="Helvetica"/>
                <a:ea typeface="方正舒体"/>
              </a:rPr>
              <a:t>. 2-10</a:t>
            </a:r>
            <a:endParaRPr lang="en-US" altLang="zh-CN" sz="2400" b="1" dirty="0">
              <a:solidFill>
                <a:sysClr val="windowText" lastClr="000000"/>
              </a:solidFill>
              <a:latin typeface="Helvetica"/>
              <a:ea typeface="方正舒体"/>
            </a:endParaRPr>
          </a:p>
        </p:txBody>
      </p:sp>
      <p:sp>
        <p:nvSpPr>
          <p:cNvPr id="3" name="矩形 2"/>
          <p:cNvSpPr/>
          <p:nvPr/>
        </p:nvSpPr>
        <p:spPr>
          <a:xfrm>
            <a:off x="500034" y="2614260"/>
            <a:ext cx="6572295" cy="3046988"/>
          </a:xfrm>
          <a:prstGeom prst="rect">
            <a:avLst/>
          </a:prstGeom>
          <a:noFill/>
        </p:spPr>
        <p:txBody>
          <a:bodyPr wrap="square" rtlCol="0">
            <a:spAutoFit/>
          </a:bodyPr>
          <a:lstStyle/>
          <a:p>
            <a:r>
              <a:rPr lang="en-US" altLang="zh-CN" sz="2400" dirty="0" smtClean="0">
                <a:latin typeface="Helvetica"/>
              </a:rPr>
              <a:t>This is the major part of the narrative. It is interspersed with flashbacks of the narrator’s dating experiences. The story records the </a:t>
            </a:r>
            <a:r>
              <a:rPr lang="en-US" altLang="zh-CN" sz="2400" dirty="0" smtClean="0">
                <a:solidFill>
                  <a:schemeClr val="accent6">
                    <a:lumMod val="75000"/>
                  </a:schemeClr>
                </a:solidFill>
                <a:latin typeface="Helvetica"/>
              </a:rPr>
              <a:t>long journey of love </a:t>
            </a:r>
            <a:r>
              <a:rPr lang="en-US" altLang="zh-CN" sz="2400" dirty="0" smtClean="0">
                <a:latin typeface="Helvetica"/>
              </a:rPr>
              <a:t>in a time sequence and describes in detail how she felt about Butch and how they together went through </a:t>
            </a:r>
            <a:r>
              <a:rPr lang="en-US" altLang="zh-CN" sz="2400" dirty="0" smtClean="0">
                <a:solidFill>
                  <a:schemeClr val="accent6">
                    <a:lumMod val="75000"/>
                  </a:schemeClr>
                </a:solidFill>
                <a:latin typeface="Helvetica"/>
              </a:rPr>
              <a:t>ups and downs </a:t>
            </a:r>
            <a:r>
              <a:rPr lang="en-US" altLang="zh-CN" sz="2400" dirty="0" smtClean="0">
                <a:latin typeface="Helvetica"/>
              </a:rPr>
              <a:t>for seven years before they finally got married. </a:t>
            </a:r>
            <a:endParaRPr lang="en-US" altLang="zh-CN" sz="2400" dirty="0">
              <a:latin typeface="Helvetica"/>
            </a:endParaRPr>
          </a:p>
        </p:txBody>
      </p:sp>
      <p:grpSp>
        <p:nvGrpSpPr>
          <p:cNvPr id="7" name="组合 9"/>
          <p:cNvGrpSpPr>
            <a:grpSpLocks/>
          </p:cNvGrpSpPr>
          <p:nvPr/>
        </p:nvGrpSpPr>
        <p:grpSpPr bwMode="auto">
          <a:xfrm>
            <a:off x="-14288" y="-26988"/>
            <a:ext cx="8416926" cy="1152526"/>
            <a:chOff x="-14288" y="-27384"/>
            <a:chExt cx="8416678" cy="1152525"/>
          </a:xfrm>
        </p:grpSpPr>
        <p:sp>
          <p:nvSpPr>
            <p:cNvPr id="8" name="TextBox 7"/>
            <p:cNvSpPr txBox="1">
              <a:spLocks noChangeArrowheads="1"/>
            </p:cNvSpPr>
            <p:nvPr/>
          </p:nvSpPr>
          <p:spPr bwMode="auto">
            <a:xfrm>
              <a:off x="4571865" y="548879"/>
              <a:ext cx="3830525" cy="461963"/>
            </a:xfrm>
            <a:prstGeom prst="rect">
              <a:avLst/>
            </a:prstGeom>
            <a:noFill/>
            <a:ln w="9525">
              <a:noFill/>
              <a:miter lim="800000"/>
              <a:headEnd/>
              <a:tailEnd/>
            </a:ln>
          </p:spPr>
          <p:txBody>
            <a:bodyPr>
              <a:spAutoFit/>
            </a:bodyPr>
            <a:lstStyle/>
            <a:p>
              <a:pPr>
                <a:defRPr/>
              </a:pPr>
              <a:r>
                <a:rPr lang="en-US" altLang="zh-CN" sz="2400" b="1" kern="0" dirty="0">
                  <a:solidFill>
                    <a:schemeClr val="accent6">
                      <a:lumMod val="75000"/>
                    </a:schemeClr>
                  </a:solidFill>
                  <a:effectLst>
                    <a:outerShdw blurRad="38100" dist="38100" dir="2700000" algn="tl">
                      <a:srgbClr val="000000">
                        <a:alpha val="43137"/>
                      </a:srgbClr>
                    </a:outerShdw>
                  </a:effectLst>
                  <a:latin typeface="Helvetica"/>
                </a:rPr>
                <a:t>Main ideas of the parts</a:t>
              </a:r>
              <a:endParaRPr lang="zh-CN" altLang="en-US" sz="2400" b="1" kern="0" dirty="0">
                <a:solidFill>
                  <a:schemeClr val="accent6">
                    <a:lumMod val="75000"/>
                  </a:schemeClr>
                </a:solidFill>
                <a:effectLst>
                  <a:outerShdw blurRad="38100" dist="38100" dir="2700000" algn="tl">
                    <a:srgbClr val="000000">
                      <a:alpha val="43137"/>
                    </a:srgbClr>
                  </a:outerShdw>
                </a:effectLst>
                <a:latin typeface="Helvetica"/>
              </a:endParaRPr>
            </a:p>
          </p:txBody>
        </p:sp>
        <p:pic>
          <p:nvPicPr>
            <p:cNvPr id="9" name="Picture 2"/>
            <p:cNvPicPr>
              <a:picLocks noChangeAspect="1" noChangeArrowheads="1"/>
            </p:cNvPicPr>
            <p:nvPr/>
          </p:nvPicPr>
          <p:blipFill>
            <a:blip r:embed="rId4">
              <a:extLst>
                <a:ext uri="{28A0092B-C50C-407E-A947-70E740481C1C}">
                  <a14:useLocalDpi xmlns="" xmlns:a14="http://schemas.microsoft.com/office/drawing/2010/main" val="0"/>
                </a:ext>
              </a:extLst>
            </a:blip>
            <a:srcRect/>
            <a:stretch>
              <a:fillRect/>
            </a:stretch>
          </p:blipFill>
          <p:spPr bwMode="auto">
            <a:xfrm>
              <a:off x="-14288" y="-27384"/>
              <a:ext cx="4394201" cy="11525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 name="TextBox 9">
              <a:hlinkClick r:id="rId5" action="ppaction://hlinksldjump"/>
            </p:cNvPr>
            <p:cNvSpPr txBox="1"/>
            <p:nvPr/>
          </p:nvSpPr>
          <p:spPr>
            <a:xfrm>
              <a:off x="25399" y="466329"/>
              <a:ext cx="3481285" cy="430213"/>
            </a:xfrm>
            <a:prstGeom prst="rect">
              <a:avLst/>
            </a:prstGeom>
            <a:noFill/>
          </p:spPr>
          <p:txBody>
            <a:bodyPr>
              <a:spAutoFit/>
            </a:bodyPr>
            <a:lstStyle/>
            <a:p>
              <a:pPr fontAlgn="auto">
                <a:spcBef>
                  <a:spcPts val="0"/>
                </a:spcBef>
                <a:spcAft>
                  <a:spcPts val="0"/>
                </a:spcAft>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rPr>
                <a:t>Main idea &amp; structure</a:t>
              </a:r>
              <a:endParaRPr lang="zh-CN" altLang="en-US"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endParaRPr>
            </a:p>
          </p:txBody>
        </p:sp>
      </p:grpSp>
    </p:spTree>
    <p:extLst>
      <p:ext uri="{BB962C8B-B14F-4D97-AF65-F5344CB8AC3E}">
        <p14:creationId xmlns="" xmlns:p14="http://schemas.microsoft.com/office/powerpoint/2010/main" val="4076793304"/>
      </p:ext>
    </p:extLst>
  </p:cSld>
  <p:clrMapOvr>
    <a:masterClrMapping/>
  </p:clrMapOv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45"/>
          <p:cNvSpPr>
            <a:spLocks noChangeArrowheads="1"/>
          </p:cNvSpPr>
          <p:nvPr/>
        </p:nvSpPr>
        <p:spPr bwMode="auto">
          <a:xfrm>
            <a:off x="1262697" y="1857364"/>
            <a:ext cx="6452575" cy="810478"/>
          </a:xfrm>
          <a:prstGeom prst="rect">
            <a:avLst/>
          </a:prstGeom>
          <a:noFill/>
          <a:ln w="9525">
            <a:noFill/>
            <a:miter lim="800000"/>
            <a:headEnd/>
            <a:tailEnd/>
          </a:ln>
        </p:spPr>
        <p:txBody>
          <a:bodyPr wrap="square">
            <a:spAutoFit/>
          </a:bodyPr>
          <a:lstStyle/>
          <a:p>
            <a:pPr>
              <a:lnSpc>
                <a:spcPts val="2800"/>
              </a:lnSpc>
              <a:spcBef>
                <a:spcPct val="20000"/>
              </a:spcBef>
              <a:buClr>
                <a:srgbClr val="D16349"/>
              </a:buClr>
              <a:buSzPct val="85000"/>
            </a:pPr>
            <a:r>
              <a:rPr lang="en-US" altLang="zh-CN" sz="2400" dirty="0" smtClean="0">
                <a:solidFill>
                  <a:sysClr val="windowText" lastClr="000000"/>
                </a:solidFill>
                <a:latin typeface="Helvetica"/>
                <a:ea typeface="方正舒体"/>
              </a:rPr>
              <a:t>How did the author summarize their long journey of love? (Para.11)</a:t>
            </a:r>
            <a:endParaRPr lang="en-US" altLang="zh-CN" sz="2400" dirty="0">
              <a:solidFill>
                <a:sysClr val="windowText" lastClr="000000"/>
              </a:solidFill>
              <a:latin typeface="Helvetica"/>
              <a:ea typeface="方正舒体"/>
            </a:endParaRPr>
          </a:p>
        </p:txBody>
      </p:sp>
      <p:grpSp>
        <p:nvGrpSpPr>
          <p:cNvPr id="13" name="组合 12"/>
          <p:cNvGrpSpPr/>
          <p:nvPr/>
        </p:nvGrpSpPr>
        <p:grpSpPr>
          <a:xfrm>
            <a:off x="481864" y="2634602"/>
            <a:ext cx="7447722" cy="2723224"/>
            <a:chOff x="481864" y="2634602"/>
            <a:chExt cx="7447722" cy="2723224"/>
          </a:xfrm>
        </p:grpSpPr>
        <p:sp>
          <p:nvSpPr>
            <p:cNvPr id="6" name="圆角矩形 5"/>
            <p:cNvSpPr/>
            <p:nvPr/>
          </p:nvSpPr>
          <p:spPr>
            <a:xfrm>
              <a:off x="1249188" y="3356992"/>
              <a:ext cx="6680398" cy="2000834"/>
            </a:xfrm>
            <a:prstGeom prst="roundRect">
              <a:avLst/>
            </a:prstGeom>
            <a:noFill/>
            <a:ln>
              <a:solidFill>
                <a:srgbClr val="FF6600"/>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Picture 3"/>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481864" y="2634602"/>
              <a:ext cx="1446930" cy="136590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8" name="TextBox 7">
              <a:hlinkClick r:id="rId4" action="ppaction://hlinksldjump"/>
            </p:cNvPr>
            <p:cNvSpPr txBox="1"/>
            <p:nvPr/>
          </p:nvSpPr>
          <p:spPr>
            <a:xfrm>
              <a:off x="822881" y="3086720"/>
              <a:ext cx="1073620" cy="461665"/>
            </a:xfrm>
            <a:prstGeom prst="rect">
              <a:avLst/>
            </a:prstGeom>
            <a:noFill/>
          </p:spPr>
          <p:txBody>
            <a:bodyPr wrap="square" rtlCol="0">
              <a:spAutoFit/>
            </a:bodyPr>
            <a:lstStyle/>
            <a:p>
              <a:r>
                <a:rPr lang="en-US" altLang="zh-CN" sz="2400" b="1" dirty="0" smtClean="0">
                  <a:solidFill>
                    <a:schemeClr val="bg1"/>
                  </a:solidFill>
                  <a:effectLst>
                    <a:outerShdw blurRad="38100" dist="38100" dir="2700000" algn="tl">
                      <a:srgbClr val="000000">
                        <a:alpha val="43137"/>
                      </a:srgbClr>
                    </a:outerShdw>
                  </a:effectLst>
                  <a:latin typeface="Tempus Sans ITC" pitchFamily="82" charset="0"/>
                </a:rPr>
                <a:t>Tips</a:t>
              </a:r>
              <a:endParaRPr lang="zh-CN" altLang="en-US" sz="2400" b="1" dirty="0">
                <a:solidFill>
                  <a:schemeClr val="bg1"/>
                </a:solidFill>
                <a:effectLst>
                  <a:outerShdw blurRad="38100" dist="38100" dir="2700000" algn="tl">
                    <a:srgbClr val="000000">
                      <a:alpha val="43137"/>
                    </a:srgbClr>
                  </a:outerShdw>
                </a:effectLst>
                <a:latin typeface="Tempus Sans ITC" pitchFamily="82" charset="0"/>
              </a:endParaRPr>
            </a:p>
          </p:txBody>
        </p:sp>
        <p:sp>
          <p:nvSpPr>
            <p:cNvPr id="2" name="TextBox 1"/>
            <p:cNvSpPr txBox="1"/>
            <p:nvPr/>
          </p:nvSpPr>
          <p:spPr>
            <a:xfrm>
              <a:off x="1625759" y="3515524"/>
              <a:ext cx="6303827" cy="1569660"/>
            </a:xfrm>
            <a:prstGeom prst="rect">
              <a:avLst/>
            </a:prstGeom>
            <a:noFill/>
          </p:spPr>
          <p:txBody>
            <a:bodyPr wrap="square" rtlCol="0">
              <a:spAutoFit/>
            </a:bodyPr>
            <a:lstStyle/>
            <a:p>
              <a:r>
                <a:rPr lang="en-US" altLang="zh-CN" sz="2400" dirty="0" smtClean="0">
                  <a:solidFill>
                    <a:sysClr val="windowText" lastClr="000000"/>
                  </a:solidFill>
                  <a:latin typeface="Helvetica"/>
                  <a:ea typeface="方正舒体"/>
                </a:rPr>
                <a:t>Their faithful journey of love that started with a </a:t>
              </a:r>
              <a:r>
                <a:rPr lang="en-US" altLang="zh-CN" sz="2400" dirty="0" smtClean="0">
                  <a:solidFill>
                    <a:schemeClr val="accent6">
                      <a:lumMod val="75000"/>
                    </a:schemeClr>
                  </a:solidFill>
                  <a:latin typeface="Helvetica"/>
                  <a:ea typeface="方正舒体"/>
                </a:rPr>
                <a:t>casual attraction </a:t>
              </a:r>
              <a:r>
                <a:rPr lang="en-US" altLang="zh-CN" sz="2400" dirty="0" smtClean="0">
                  <a:solidFill>
                    <a:sysClr val="windowText" lastClr="000000"/>
                  </a:solidFill>
                  <a:latin typeface="Helvetica"/>
                  <a:ea typeface="方正舒体"/>
                </a:rPr>
                <a:t>but bloomed into a </a:t>
              </a:r>
              <a:r>
                <a:rPr lang="en-US" altLang="zh-CN" sz="2400" dirty="0" smtClean="0">
                  <a:solidFill>
                    <a:schemeClr val="accent6">
                      <a:lumMod val="75000"/>
                    </a:schemeClr>
                  </a:solidFill>
                  <a:latin typeface="Helvetica"/>
                  <a:ea typeface="方正舒体"/>
                </a:rPr>
                <a:t>mature love </a:t>
              </a:r>
              <a:r>
                <a:rPr lang="en-US" altLang="zh-CN" sz="2400" dirty="0" smtClean="0">
                  <a:solidFill>
                    <a:sysClr val="windowText" lastClr="000000"/>
                  </a:solidFill>
                  <a:latin typeface="Helvetica"/>
                  <a:ea typeface="方正舒体"/>
                </a:rPr>
                <a:t>proves that romantic love can last long through the </a:t>
              </a:r>
              <a:r>
                <a:rPr lang="en-US" altLang="zh-CN" sz="2400" dirty="0" smtClean="0">
                  <a:solidFill>
                    <a:schemeClr val="accent6">
                      <a:lumMod val="75000"/>
                    </a:schemeClr>
                  </a:solidFill>
                  <a:latin typeface="Helvetica"/>
                  <a:ea typeface="方正舒体"/>
                </a:rPr>
                <a:t>ups and downs </a:t>
              </a:r>
              <a:r>
                <a:rPr lang="en-US" altLang="zh-CN" sz="2400" dirty="0" smtClean="0">
                  <a:solidFill>
                    <a:sysClr val="windowText" lastClr="000000"/>
                  </a:solidFill>
                  <a:latin typeface="Helvetica"/>
                  <a:ea typeface="方正舒体"/>
                </a:rPr>
                <a:t>in life. </a:t>
              </a:r>
              <a:endParaRPr lang="en-US" altLang="zh-CN" sz="2400" dirty="0">
                <a:solidFill>
                  <a:sysClr val="windowText" lastClr="000000"/>
                </a:solidFill>
                <a:latin typeface="Helvetica"/>
                <a:ea typeface="方正舒体"/>
              </a:endParaRPr>
            </a:p>
          </p:txBody>
        </p:sp>
      </p:grpSp>
      <p:grpSp>
        <p:nvGrpSpPr>
          <p:cNvPr id="10" name="组合 9"/>
          <p:cNvGrpSpPr>
            <a:grpSpLocks/>
          </p:cNvGrpSpPr>
          <p:nvPr/>
        </p:nvGrpSpPr>
        <p:grpSpPr bwMode="auto">
          <a:xfrm>
            <a:off x="-14288" y="-26988"/>
            <a:ext cx="8416926" cy="1152526"/>
            <a:chOff x="-14288" y="-27384"/>
            <a:chExt cx="8416678" cy="1152525"/>
          </a:xfrm>
        </p:grpSpPr>
        <p:sp>
          <p:nvSpPr>
            <p:cNvPr id="11" name="TextBox 10"/>
            <p:cNvSpPr txBox="1">
              <a:spLocks noChangeArrowheads="1"/>
            </p:cNvSpPr>
            <p:nvPr/>
          </p:nvSpPr>
          <p:spPr bwMode="auto">
            <a:xfrm>
              <a:off x="4571865" y="548879"/>
              <a:ext cx="3830525" cy="461963"/>
            </a:xfrm>
            <a:prstGeom prst="rect">
              <a:avLst/>
            </a:prstGeom>
            <a:noFill/>
            <a:ln w="9525">
              <a:noFill/>
              <a:miter lim="800000"/>
              <a:headEnd/>
              <a:tailEnd/>
            </a:ln>
          </p:spPr>
          <p:txBody>
            <a:bodyPr>
              <a:spAutoFit/>
            </a:bodyPr>
            <a:lstStyle/>
            <a:p>
              <a:pPr>
                <a:defRPr/>
              </a:pPr>
              <a:r>
                <a:rPr lang="en-US" altLang="zh-CN" sz="2400" b="1" kern="0" dirty="0">
                  <a:solidFill>
                    <a:schemeClr val="accent6">
                      <a:lumMod val="75000"/>
                    </a:schemeClr>
                  </a:solidFill>
                  <a:effectLst>
                    <a:outerShdw blurRad="38100" dist="38100" dir="2700000" algn="tl">
                      <a:srgbClr val="000000">
                        <a:alpha val="43137"/>
                      </a:srgbClr>
                    </a:outerShdw>
                  </a:effectLst>
                  <a:latin typeface="Helvetica"/>
                </a:rPr>
                <a:t>Main ideas of the parts</a:t>
              </a:r>
              <a:endParaRPr lang="zh-CN" altLang="en-US" sz="2400" b="1" kern="0" dirty="0">
                <a:solidFill>
                  <a:schemeClr val="accent6">
                    <a:lumMod val="75000"/>
                  </a:schemeClr>
                </a:solidFill>
                <a:effectLst>
                  <a:outerShdw blurRad="38100" dist="38100" dir="2700000" algn="tl">
                    <a:srgbClr val="000000">
                      <a:alpha val="43137"/>
                    </a:srgbClr>
                  </a:outerShdw>
                </a:effectLst>
                <a:latin typeface="Helvetica"/>
              </a:endParaRPr>
            </a:p>
          </p:txBody>
        </p:sp>
        <p:pic>
          <p:nvPicPr>
            <p:cNvPr id="12" name="Picture 2"/>
            <p:cNvPicPr>
              <a:picLocks noChangeAspect="1" noChangeArrowheads="1"/>
            </p:cNvPicPr>
            <p:nvPr/>
          </p:nvPicPr>
          <p:blipFill>
            <a:blip r:embed="rId5">
              <a:extLst>
                <a:ext uri="{28A0092B-C50C-407E-A947-70E740481C1C}">
                  <a14:useLocalDpi xmlns="" xmlns:a14="http://schemas.microsoft.com/office/drawing/2010/main" val="0"/>
                </a:ext>
              </a:extLst>
            </a:blip>
            <a:srcRect/>
            <a:stretch>
              <a:fillRect/>
            </a:stretch>
          </p:blipFill>
          <p:spPr bwMode="auto">
            <a:xfrm>
              <a:off x="-14288" y="-27384"/>
              <a:ext cx="4394201" cy="11525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4" name="TextBox 13">
              <a:hlinkClick r:id="rId6" action="ppaction://hlinksldjump"/>
            </p:cNvPr>
            <p:cNvSpPr txBox="1"/>
            <p:nvPr/>
          </p:nvSpPr>
          <p:spPr>
            <a:xfrm>
              <a:off x="25399" y="466329"/>
              <a:ext cx="3481285" cy="430213"/>
            </a:xfrm>
            <a:prstGeom prst="rect">
              <a:avLst/>
            </a:prstGeom>
            <a:noFill/>
          </p:spPr>
          <p:txBody>
            <a:bodyPr>
              <a:spAutoFit/>
            </a:bodyPr>
            <a:lstStyle/>
            <a:p>
              <a:pPr fontAlgn="auto">
                <a:spcBef>
                  <a:spcPts val="0"/>
                </a:spcBef>
                <a:spcAft>
                  <a:spcPts val="0"/>
                </a:spcAft>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rPr>
                <a:t>Main idea &amp; structure</a:t>
              </a:r>
              <a:endParaRPr lang="zh-CN" altLang="en-US"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endParaRPr>
            </a:p>
          </p:txBody>
        </p:sp>
      </p:grpSp>
    </p:spTree>
    <p:extLst>
      <p:ext uri="{BB962C8B-B14F-4D97-AF65-F5344CB8AC3E}">
        <p14:creationId xmlns="" xmlns:p14="http://schemas.microsoft.com/office/powerpoint/2010/main" val="336430220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linds(horizontal)">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385534" y="1844824"/>
            <a:ext cx="8650961" cy="453934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41" name="TextBox 40"/>
          <p:cNvSpPr txBox="1">
            <a:spLocks noChangeArrowheads="1"/>
          </p:cNvSpPr>
          <p:nvPr/>
        </p:nvSpPr>
        <p:spPr bwMode="auto">
          <a:xfrm>
            <a:off x="928663" y="1381301"/>
            <a:ext cx="6985027" cy="535531"/>
          </a:xfrm>
          <a:prstGeom prst="rect">
            <a:avLst/>
          </a:prstGeom>
          <a:noFill/>
          <a:ln w="9525">
            <a:noFill/>
            <a:miter lim="800000"/>
            <a:headEnd/>
            <a:tailEnd/>
          </a:ln>
        </p:spPr>
        <p:txBody>
          <a:bodyPr wrap="square">
            <a:spAutoFit/>
          </a:bodyPr>
          <a:lstStyle/>
          <a:p>
            <a:pPr marL="274320" indent="-274320" algn="just" fontAlgn="auto">
              <a:lnSpc>
                <a:spcPct val="120000"/>
              </a:lnSpc>
              <a:spcBef>
                <a:spcPct val="20000"/>
              </a:spcBef>
              <a:spcAft>
                <a:spcPts val="0"/>
              </a:spcAft>
              <a:buClr>
                <a:srgbClr val="D16349"/>
              </a:buClr>
              <a:buSzPct val="85000"/>
              <a:buFont typeface="Wingdings 2" pitchFamily="18" charset="2"/>
              <a:buNone/>
              <a:defRPr/>
            </a:pPr>
            <a:r>
              <a:rPr lang="en-US" altLang="zh-CN" sz="2400" b="1" dirty="0" smtClean="0">
                <a:solidFill>
                  <a:sysClr val="windowText" lastClr="000000"/>
                </a:solidFill>
                <a:latin typeface="Helvetica"/>
                <a:ea typeface="方正舒体"/>
              </a:rPr>
              <a:t>Part III — (Para. 11)</a:t>
            </a:r>
            <a:endParaRPr lang="en-US" altLang="zh-CN" sz="2400" b="1" dirty="0">
              <a:solidFill>
                <a:sysClr val="windowText" lastClr="000000"/>
              </a:solidFill>
              <a:latin typeface="Helvetica"/>
              <a:ea typeface="方正舒体"/>
            </a:endParaRPr>
          </a:p>
        </p:txBody>
      </p:sp>
      <p:sp>
        <p:nvSpPr>
          <p:cNvPr id="19" name="矩形 18"/>
          <p:cNvSpPr/>
          <p:nvPr/>
        </p:nvSpPr>
        <p:spPr>
          <a:xfrm>
            <a:off x="729892" y="2614260"/>
            <a:ext cx="6290380" cy="3046988"/>
          </a:xfrm>
          <a:prstGeom prst="rect">
            <a:avLst/>
          </a:prstGeom>
          <a:noFill/>
        </p:spPr>
        <p:txBody>
          <a:bodyPr wrap="square" rtlCol="0">
            <a:spAutoFit/>
          </a:bodyPr>
          <a:lstStyle/>
          <a:p>
            <a:r>
              <a:rPr lang="en-US" altLang="zh-CN" sz="2400" dirty="0" smtClean="0">
                <a:latin typeface="Helvetica"/>
              </a:rPr>
              <a:t>This part echoes the beginning of the narration to reiterate that their love actually started with a </a:t>
            </a:r>
            <a:r>
              <a:rPr lang="en-US" altLang="zh-CN" sz="2400" dirty="0" smtClean="0">
                <a:latin typeface="Helvetica"/>
              </a:rPr>
              <a:t>______________ only </a:t>
            </a:r>
            <a:r>
              <a:rPr lang="en-US" altLang="zh-CN" sz="2400" dirty="0" smtClean="0">
                <a:latin typeface="Helvetica"/>
              </a:rPr>
              <a:t>but bloomed into a ______ love for life. Having weathered the storm of love, their marriage now has turned out to be a long, romantic, sometimes crazy, love story, which sums up a 29-year long __________.</a:t>
            </a:r>
          </a:p>
        </p:txBody>
      </p:sp>
      <p:sp>
        <p:nvSpPr>
          <p:cNvPr id="21" name="矩形 20"/>
          <p:cNvSpPr/>
          <p:nvPr/>
        </p:nvSpPr>
        <p:spPr>
          <a:xfrm rot="10800000" flipV="1">
            <a:off x="2576498" y="3327374"/>
            <a:ext cx="2784942" cy="461665"/>
          </a:xfrm>
          <a:prstGeom prst="rect">
            <a:avLst/>
          </a:prstGeom>
        </p:spPr>
        <p:txBody>
          <a:bodyPr wrap="square">
            <a:spAutoFit/>
          </a:bodyPr>
          <a:lstStyle/>
          <a:p>
            <a:r>
              <a:rPr lang="en-US" altLang="zh-CN" sz="2400" b="1" dirty="0" smtClean="0">
                <a:solidFill>
                  <a:schemeClr val="accent6">
                    <a:lumMod val="75000"/>
                  </a:schemeClr>
                </a:solidFill>
                <a:latin typeface="Helvetica"/>
              </a:rPr>
              <a:t>casual </a:t>
            </a:r>
            <a:r>
              <a:rPr lang="en-US" altLang="zh-CN" sz="2400" b="1" dirty="0" smtClean="0">
                <a:solidFill>
                  <a:schemeClr val="accent6">
                    <a:lumMod val="75000"/>
                  </a:schemeClr>
                </a:solidFill>
                <a:latin typeface="Helvetica"/>
              </a:rPr>
              <a:t>attraction  </a:t>
            </a:r>
            <a:endParaRPr lang="zh-CN" altLang="en-US" sz="2400" b="1" dirty="0">
              <a:solidFill>
                <a:schemeClr val="accent6">
                  <a:lumMod val="75000"/>
                </a:schemeClr>
              </a:solidFill>
              <a:latin typeface="Helvetica"/>
            </a:endParaRPr>
          </a:p>
        </p:txBody>
      </p:sp>
      <p:sp>
        <p:nvSpPr>
          <p:cNvPr id="24" name="矩形 23"/>
          <p:cNvSpPr/>
          <p:nvPr/>
        </p:nvSpPr>
        <p:spPr>
          <a:xfrm>
            <a:off x="2786050" y="3717032"/>
            <a:ext cx="1493736" cy="461665"/>
          </a:xfrm>
          <a:prstGeom prst="rect">
            <a:avLst/>
          </a:prstGeom>
        </p:spPr>
        <p:txBody>
          <a:bodyPr wrap="square">
            <a:spAutoFit/>
          </a:bodyPr>
          <a:lstStyle/>
          <a:p>
            <a:r>
              <a:rPr lang="en-US" altLang="zh-CN" sz="2400" b="1" dirty="0" smtClean="0">
                <a:solidFill>
                  <a:schemeClr val="accent6">
                    <a:lumMod val="75000"/>
                  </a:schemeClr>
                </a:solidFill>
                <a:latin typeface="Helvetica"/>
              </a:rPr>
              <a:t>mature</a:t>
            </a:r>
            <a:endParaRPr lang="zh-CN" altLang="en-US" sz="2400" b="1" dirty="0">
              <a:solidFill>
                <a:schemeClr val="accent6">
                  <a:lumMod val="75000"/>
                </a:schemeClr>
              </a:solidFill>
              <a:latin typeface="Helvetica"/>
            </a:endParaRPr>
          </a:p>
        </p:txBody>
      </p:sp>
      <p:sp>
        <p:nvSpPr>
          <p:cNvPr id="25" name="矩形 24"/>
          <p:cNvSpPr/>
          <p:nvPr/>
        </p:nvSpPr>
        <p:spPr>
          <a:xfrm>
            <a:off x="2721049" y="5199583"/>
            <a:ext cx="2816771" cy="461665"/>
          </a:xfrm>
          <a:prstGeom prst="rect">
            <a:avLst/>
          </a:prstGeom>
        </p:spPr>
        <p:txBody>
          <a:bodyPr wrap="square">
            <a:spAutoFit/>
          </a:bodyPr>
          <a:lstStyle/>
          <a:p>
            <a:r>
              <a:rPr lang="en-US" altLang="zh-CN" sz="2400" b="1" dirty="0" smtClean="0">
                <a:solidFill>
                  <a:schemeClr val="accent6">
                    <a:lumMod val="75000"/>
                  </a:schemeClr>
                </a:solidFill>
                <a:latin typeface="Helvetica"/>
              </a:rPr>
              <a:t>honeymoon</a:t>
            </a:r>
            <a:endParaRPr lang="zh-CN" altLang="en-US" sz="2400" b="1" dirty="0">
              <a:solidFill>
                <a:schemeClr val="accent6">
                  <a:lumMod val="75000"/>
                </a:schemeClr>
              </a:solidFill>
              <a:latin typeface="Helvetica"/>
            </a:endParaRPr>
          </a:p>
        </p:txBody>
      </p:sp>
      <p:grpSp>
        <p:nvGrpSpPr>
          <p:cNvPr id="10" name="组合 9"/>
          <p:cNvGrpSpPr>
            <a:grpSpLocks/>
          </p:cNvGrpSpPr>
          <p:nvPr/>
        </p:nvGrpSpPr>
        <p:grpSpPr bwMode="auto">
          <a:xfrm>
            <a:off x="-14288" y="-26988"/>
            <a:ext cx="8416926" cy="1152526"/>
            <a:chOff x="-14288" y="-27384"/>
            <a:chExt cx="8416678" cy="1152525"/>
          </a:xfrm>
        </p:grpSpPr>
        <p:sp>
          <p:nvSpPr>
            <p:cNvPr id="11" name="TextBox 10"/>
            <p:cNvSpPr txBox="1">
              <a:spLocks noChangeArrowheads="1"/>
            </p:cNvSpPr>
            <p:nvPr/>
          </p:nvSpPr>
          <p:spPr bwMode="auto">
            <a:xfrm>
              <a:off x="4571865" y="548879"/>
              <a:ext cx="3830525" cy="461963"/>
            </a:xfrm>
            <a:prstGeom prst="rect">
              <a:avLst/>
            </a:prstGeom>
            <a:noFill/>
            <a:ln w="9525">
              <a:noFill/>
              <a:miter lim="800000"/>
              <a:headEnd/>
              <a:tailEnd/>
            </a:ln>
          </p:spPr>
          <p:txBody>
            <a:bodyPr>
              <a:spAutoFit/>
            </a:bodyPr>
            <a:lstStyle/>
            <a:p>
              <a:pPr>
                <a:defRPr/>
              </a:pPr>
              <a:r>
                <a:rPr lang="en-US" altLang="zh-CN" sz="2400" b="1" kern="0" dirty="0">
                  <a:solidFill>
                    <a:schemeClr val="accent6">
                      <a:lumMod val="75000"/>
                    </a:schemeClr>
                  </a:solidFill>
                  <a:effectLst>
                    <a:outerShdw blurRad="38100" dist="38100" dir="2700000" algn="tl">
                      <a:srgbClr val="000000">
                        <a:alpha val="43137"/>
                      </a:srgbClr>
                    </a:outerShdw>
                  </a:effectLst>
                  <a:latin typeface="Helvetica"/>
                </a:rPr>
                <a:t>Main ideas of the parts</a:t>
              </a:r>
              <a:endParaRPr lang="zh-CN" altLang="en-US" sz="2400" b="1" kern="0" dirty="0">
                <a:solidFill>
                  <a:schemeClr val="accent6">
                    <a:lumMod val="75000"/>
                  </a:schemeClr>
                </a:solidFill>
                <a:effectLst>
                  <a:outerShdw blurRad="38100" dist="38100" dir="2700000" algn="tl">
                    <a:srgbClr val="000000">
                      <a:alpha val="43137"/>
                    </a:srgbClr>
                  </a:outerShdw>
                </a:effectLst>
                <a:latin typeface="Helvetica"/>
              </a:endParaRPr>
            </a:p>
          </p:txBody>
        </p:sp>
        <p:pic>
          <p:nvPicPr>
            <p:cNvPr id="12" name="Picture 2"/>
            <p:cNvPicPr>
              <a:picLocks noChangeAspect="1" noChangeArrowheads="1"/>
            </p:cNvPicPr>
            <p:nvPr/>
          </p:nvPicPr>
          <p:blipFill>
            <a:blip r:embed="rId4">
              <a:extLst>
                <a:ext uri="{28A0092B-C50C-407E-A947-70E740481C1C}">
                  <a14:useLocalDpi xmlns="" xmlns:a14="http://schemas.microsoft.com/office/drawing/2010/main" val="0"/>
                </a:ext>
              </a:extLst>
            </a:blip>
            <a:srcRect/>
            <a:stretch>
              <a:fillRect/>
            </a:stretch>
          </p:blipFill>
          <p:spPr bwMode="auto">
            <a:xfrm>
              <a:off x="-14288" y="-27384"/>
              <a:ext cx="4394201" cy="11525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3" name="TextBox 12">
              <a:hlinkClick r:id="rId5" action="ppaction://hlinksldjump"/>
            </p:cNvPr>
            <p:cNvSpPr txBox="1"/>
            <p:nvPr/>
          </p:nvSpPr>
          <p:spPr>
            <a:xfrm>
              <a:off x="25399" y="466329"/>
              <a:ext cx="3481285" cy="430213"/>
            </a:xfrm>
            <a:prstGeom prst="rect">
              <a:avLst/>
            </a:prstGeom>
            <a:noFill/>
          </p:spPr>
          <p:txBody>
            <a:bodyPr>
              <a:spAutoFit/>
            </a:bodyPr>
            <a:lstStyle/>
            <a:p>
              <a:pPr fontAlgn="auto">
                <a:spcBef>
                  <a:spcPts val="0"/>
                </a:spcBef>
                <a:spcAft>
                  <a:spcPts val="0"/>
                </a:spcAft>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rPr>
                <a:t>Main idea &amp; structure</a:t>
              </a:r>
              <a:endParaRPr lang="zh-CN" altLang="en-US"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endParaRPr>
            </a:p>
          </p:txBody>
        </p:sp>
      </p:grpSp>
    </p:spTree>
    <p:extLst>
      <p:ext uri="{BB962C8B-B14F-4D97-AF65-F5344CB8AC3E}">
        <p14:creationId xmlns="" xmlns:p14="http://schemas.microsoft.com/office/powerpoint/2010/main" val="230032358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blinds(horizontal)">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blinds(horizontal)">
                                      <p:cBhvr>
                                        <p:cTn id="12" dur="500"/>
                                        <p:tgtEl>
                                          <p:spTgt spid="24"/>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blinds(horizontal)">
                                      <p:cBhvr>
                                        <p:cTn id="1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圆角矩形 21"/>
          <p:cNvSpPr>
            <a:spLocks noChangeArrowheads="1"/>
          </p:cNvSpPr>
          <p:nvPr/>
        </p:nvSpPr>
        <p:spPr bwMode="auto">
          <a:xfrm>
            <a:off x="1115616" y="2619391"/>
            <a:ext cx="6912768" cy="2609809"/>
          </a:xfrm>
          <a:prstGeom prst="roundRect">
            <a:avLst>
              <a:gd name="adj" fmla="val 16667"/>
            </a:avLst>
          </a:prstGeom>
          <a:solidFill>
            <a:schemeClr val="bg1"/>
          </a:solidFill>
          <a:ln w="25400" algn="ctr">
            <a:solidFill>
              <a:schemeClr val="accent1"/>
            </a:solidFill>
            <a:round/>
            <a:headEnd/>
            <a:tailEnd/>
          </a:ln>
          <a:effectLst>
            <a:glow rad="101600">
              <a:schemeClr val="accent5">
                <a:satMod val="175000"/>
                <a:alpha val="40000"/>
              </a:schemeClr>
            </a:glow>
          </a:effectLst>
        </p:spPr>
        <p:txBody>
          <a:bodyPr anchor="ctr"/>
          <a:lstStyle/>
          <a:p>
            <a:r>
              <a:rPr lang="en-US" altLang="zh-CN" sz="2400" dirty="0" smtClean="0">
                <a:latin typeface="Helvetica" pitchFamily="34" charset="0"/>
                <a:cs typeface="Helvetica" pitchFamily="34" charset="0"/>
              </a:rPr>
              <a:t>My two grown-up daughters wonder when they will meet their great love. They thought their father Butch and I had a classic fairy tale romance heading for marriage from the outset. In fact, love just happened when I least expected it. </a:t>
            </a:r>
            <a:r>
              <a:rPr lang="en-US" altLang="zh-CN" sz="2400" dirty="0">
                <a:latin typeface="Helvetica" pitchFamily="34" charset="0"/>
                <a:cs typeface="Helvetica" pitchFamily="34" charset="0"/>
              </a:rPr>
              <a:t>(Para. 1</a:t>
            </a:r>
            <a:r>
              <a:rPr lang="en-US" altLang="zh-CN" sz="2400" dirty="0" smtClean="0">
                <a:latin typeface="Helvetica" pitchFamily="34" charset="0"/>
                <a:cs typeface="Helvetica" pitchFamily="34" charset="0"/>
              </a:rPr>
              <a:t>)</a:t>
            </a:r>
            <a:endParaRPr lang="en-US" altLang="zh-CN" sz="2400" dirty="0">
              <a:latin typeface="Helvetica" pitchFamily="34" charset="0"/>
              <a:cs typeface="Helvetica" pitchFamily="34" charset="0"/>
            </a:endParaRPr>
          </a:p>
        </p:txBody>
      </p:sp>
      <p:sp>
        <p:nvSpPr>
          <p:cNvPr id="207878" name="Text Box 9"/>
          <p:cNvSpPr txBox="1">
            <a:spLocks noChangeArrowheads="1"/>
          </p:cNvSpPr>
          <p:nvPr/>
        </p:nvSpPr>
        <p:spPr bwMode="auto">
          <a:xfrm>
            <a:off x="2555776" y="1640791"/>
            <a:ext cx="4032448" cy="544830"/>
          </a:xfrm>
          <a:prstGeom prst="round2DiagRect">
            <a:avLst/>
          </a:prstGeom>
          <a:solidFill>
            <a:srgbClr val="FFC000"/>
          </a:solidFill>
          <a:ln w="9525">
            <a:noFill/>
            <a:miter lim="800000"/>
            <a:headEnd/>
            <a:tailEnd/>
          </a:ln>
          <a:effectLst>
            <a:glow rad="63500">
              <a:schemeClr val="accent5">
                <a:satMod val="175000"/>
                <a:alpha val="40000"/>
              </a:schemeClr>
            </a:glow>
            <a:innerShdw blurRad="63500" dist="50800" dir="10800000">
              <a:prstClr val="black">
                <a:alpha val="50000"/>
              </a:prstClr>
            </a:innerShdw>
            <a:reflection blurRad="6350" stA="52000" endA="300" endPos="35000" dir="5400000" sy="-100000" algn="bl" rotWithShape="0"/>
          </a:effectLst>
          <a:scene3d>
            <a:camera prst="obliqueTopLeft"/>
            <a:lightRig rig="glow" dir="t"/>
          </a:scene3d>
          <a:sp3d prstMaterial="plastic">
            <a:bevelB prst="slope"/>
          </a:sp3d>
        </p:spPr>
        <p:txBody>
          <a:bodyPr wrap="square">
            <a:spAutoFit/>
          </a:bodyPr>
          <a:lstStyle/>
          <a:p>
            <a:pPr algn="ctr"/>
            <a:r>
              <a:rPr lang="en-US" altLang="zh-CN" sz="2600" dirty="0" smtClean="0">
                <a:latin typeface="Helvetica"/>
                <a:cs typeface="Arial" charset="0"/>
              </a:rPr>
              <a:t>Introduction</a:t>
            </a:r>
            <a:endParaRPr lang="en-US" altLang="zh-CN" sz="2600" dirty="0">
              <a:latin typeface="Helvetica"/>
              <a:cs typeface="Arial" charset="0"/>
            </a:endParaRPr>
          </a:p>
        </p:txBody>
      </p:sp>
      <p:sp>
        <p:nvSpPr>
          <p:cNvPr id="8" name="下箭头 12"/>
          <p:cNvSpPr/>
          <p:nvPr/>
        </p:nvSpPr>
        <p:spPr>
          <a:xfrm>
            <a:off x="4283968" y="2204864"/>
            <a:ext cx="288032" cy="360040"/>
          </a:xfrm>
          <a:prstGeom prst="downArrow">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 name="组合 6"/>
          <p:cNvGrpSpPr>
            <a:grpSpLocks/>
          </p:cNvGrpSpPr>
          <p:nvPr/>
        </p:nvGrpSpPr>
        <p:grpSpPr bwMode="auto">
          <a:xfrm>
            <a:off x="-14288" y="-26988"/>
            <a:ext cx="8416926" cy="1152526"/>
            <a:chOff x="-14288" y="-27384"/>
            <a:chExt cx="8416678" cy="1152525"/>
          </a:xfrm>
        </p:grpSpPr>
        <p:sp>
          <p:nvSpPr>
            <p:cNvPr id="9" name="TextBox 8"/>
            <p:cNvSpPr txBox="1">
              <a:spLocks noChangeArrowheads="1"/>
            </p:cNvSpPr>
            <p:nvPr/>
          </p:nvSpPr>
          <p:spPr bwMode="auto">
            <a:xfrm>
              <a:off x="4571865" y="548879"/>
              <a:ext cx="3830525" cy="461963"/>
            </a:xfrm>
            <a:prstGeom prst="rect">
              <a:avLst/>
            </a:prstGeom>
            <a:noFill/>
            <a:ln w="9525">
              <a:noFill/>
              <a:miter lim="800000"/>
              <a:headEnd/>
              <a:tailEnd/>
            </a:ln>
          </p:spPr>
          <p:txBody>
            <a:bodyPr>
              <a:spAutoFit/>
            </a:bodyPr>
            <a:lstStyle/>
            <a:p>
              <a:pPr>
                <a:defRPr/>
              </a:pPr>
              <a:r>
                <a:rPr lang="en-US" altLang="zh-CN" sz="2400" b="1" kern="0" dirty="0">
                  <a:solidFill>
                    <a:schemeClr val="accent6">
                      <a:lumMod val="75000"/>
                    </a:schemeClr>
                  </a:solidFill>
                  <a:effectLst>
                    <a:outerShdw blurRad="38100" dist="38100" dir="2700000" algn="tl">
                      <a:srgbClr val="000000">
                        <a:alpha val="43137"/>
                      </a:srgbClr>
                    </a:outerShdw>
                  </a:effectLst>
                  <a:latin typeface="Helvetica"/>
                </a:rPr>
                <a:t>Structure of the text</a:t>
              </a:r>
              <a:endParaRPr lang="zh-CN" altLang="en-US" sz="2400" b="1" kern="0" dirty="0">
                <a:solidFill>
                  <a:schemeClr val="accent6">
                    <a:lumMod val="75000"/>
                  </a:schemeClr>
                </a:solidFill>
                <a:effectLst>
                  <a:outerShdw blurRad="38100" dist="38100" dir="2700000" algn="tl">
                    <a:srgbClr val="000000">
                      <a:alpha val="43137"/>
                    </a:srgbClr>
                  </a:outerShdw>
                </a:effectLst>
                <a:latin typeface="Helvetica"/>
              </a:endParaRPr>
            </a:p>
          </p:txBody>
        </p:sp>
        <p:pic>
          <p:nvPicPr>
            <p:cNvPr id="10" name="Picture 2"/>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14288" y="-27384"/>
              <a:ext cx="4394201" cy="11525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1" name="TextBox 10">
              <a:hlinkClick r:id="rId3" action="ppaction://hlinksldjump"/>
            </p:cNvPr>
            <p:cNvSpPr txBox="1"/>
            <p:nvPr/>
          </p:nvSpPr>
          <p:spPr>
            <a:xfrm>
              <a:off x="25399" y="466329"/>
              <a:ext cx="3481285" cy="430213"/>
            </a:xfrm>
            <a:prstGeom prst="rect">
              <a:avLst/>
            </a:prstGeom>
            <a:noFill/>
          </p:spPr>
          <p:txBody>
            <a:bodyPr>
              <a:spAutoFit/>
            </a:bodyPr>
            <a:lstStyle/>
            <a:p>
              <a:pPr fontAlgn="auto">
                <a:spcBef>
                  <a:spcPts val="0"/>
                </a:spcBef>
                <a:spcAft>
                  <a:spcPts val="0"/>
                </a:spcAft>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rPr>
                <a:t>Main idea &amp; structure</a:t>
              </a:r>
              <a:endParaRPr lang="zh-CN" altLang="en-US"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endParaRPr>
            </a:p>
          </p:txBody>
        </p:sp>
      </p:grpSp>
    </p:spTree>
    <p:extLst>
      <p:ext uri="{BB962C8B-B14F-4D97-AF65-F5344CB8AC3E}">
        <p14:creationId xmlns="" xmlns:p14="http://schemas.microsoft.com/office/powerpoint/2010/main" val="1108384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up)">
                                      <p:cBhvr>
                                        <p:cTn id="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0" y="0"/>
            <a:ext cx="9144000" cy="5399307"/>
            <a:chOff x="0" y="0"/>
            <a:chExt cx="9144000" cy="5399307"/>
          </a:xfrm>
        </p:grpSpPr>
        <p:sp>
          <p:nvSpPr>
            <p:cNvPr id="19" name="TextBox 18"/>
            <p:cNvSpPr txBox="1"/>
            <p:nvPr/>
          </p:nvSpPr>
          <p:spPr>
            <a:xfrm>
              <a:off x="715963" y="1844675"/>
              <a:ext cx="2324100" cy="615950"/>
            </a:xfrm>
            <a:prstGeom prst="rect">
              <a:avLst/>
            </a:prstGeom>
            <a:noFill/>
          </p:spPr>
          <p:txBody>
            <a:bodyPr>
              <a:spAutoFit/>
            </a:bodyPr>
            <a:lstStyle/>
            <a:p>
              <a:pPr fontAlgn="auto">
                <a:spcBef>
                  <a:spcPts val="0"/>
                </a:spcBef>
                <a:spcAft>
                  <a:spcPts val="0"/>
                </a:spcAft>
                <a:defRPr/>
              </a:pPr>
              <a:r>
                <a:rPr lang="en-US" altLang="zh-CN" sz="3400" dirty="0">
                  <a:solidFill>
                    <a:srgbClr val="FF6600"/>
                  </a:solidFill>
                  <a:effectLst>
                    <a:outerShdw blurRad="38100" dist="38100" dir="2700000" algn="tl">
                      <a:srgbClr val="000000">
                        <a:alpha val="43137"/>
                      </a:srgbClr>
                    </a:outerShdw>
                  </a:effectLst>
                  <a:latin typeface="Cooper Black" pitchFamily="18" charset="0"/>
                  <a:ea typeface="+mn-ea"/>
                </a:rPr>
                <a:t>Contents</a:t>
              </a:r>
              <a:endParaRPr lang="zh-CN" altLang="en-US" sz="3400" dirty="0">
                <a:solidFill>
                  <a:srgbClr val="FF6600"/>
                </a:solidFill>
                <a:effectLst>
                  <a:outerShdw blurRad="38100" dist="38100" dir="2700000" algn="tl">
                    <a:srgbClr val="000000">
                      <a:alpha val="43137"/>
                    </a:srgbClr>
                  </a:outerShdw>
                </a:effectLst>
                <a:latin typeface="Cooper Black" pitchFamily="18" charset="0"/>
                <a:ea typeface="+mn-ea"/>
              </a:endParaRPr>
            </a:p>
          </p:txBody>
        </p:sp>
        <p:sp>
          <p:nvSpPr>
            <p:cNvPr id="31" name="Rectangle 10"/>
            <p:cNvSpPr/>
            <p:nvPr/>
          </p:nvSpPr>
          <p:spPr>
            <a:xfrm>
              <a:off x="0" y="0"/>
              <a:ext cx="9144000" cy="708025"/>
            </a:xfrm>
            <a:prstGeom prst="rect">
              <a:avLst/>
            </a:prstGeom>
            <a:solidFill>
              <a:srgbClr val="99CC00">
                <a:alpha val="84706"/>
              </a:srgb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solidFill>
                  <a:schemeClr val="bg2">
                    <a:lumMod val="50000"/>
                  </a:schemeClr>
                </a:solidFill>
              </a:endParaRPr>
            </a:p>
          </p:txBody>
        </p:sp>
        <p:sp>
          <p:nvSpPr>
            <p:cNvPr id="35" name="TextBox 34"/>
            <p:cNvSpPr txBox="1"/>
            <p:nvPr/>
          </p:nvSpPr>
          <p:spPr>
            <a:xfrm>
              <a:off x="1622994" y="142852"/>
              <a:ext cx="4567148" cy="523220"/>
            </a:xfrm>
            <a:prstGeom prst="rect">
              <a:avLst/>
            </a:prstGeom>
            <a:noFill/>
          </p:spPr>
          <p:txBody>
            <a:bodyPr wrap="none">
              <a:spAutoFit/>
            </a:bodyPr>
            <a:lstStyle>
              <a:defPPr>
                <a:defRPr lang="zh-CN"/>
              </a:defPPr>
              <a:lvl1pPr>
                <a:defRPr sz="4200" spc="300">
                  <a:solidFill>
                    <a:srgbClr val="FFFFFF"/>
                  </a:solidFill>
                  <a:effectLst>
                    <a:outerShdw blurRad="38100" dist="38100" dir="2700000" algn="tl">
                      <a:srgbClr val="000000">
                        <a:alpha val="43137"/>
                      </a:srgbClr>
                    </a:outerShdw>
                  </a:effectLst>
                  <a:latin typeface="Cooper Black" pitchFamily="18" charset="0"/>
                  <a:ea typeface="Arial Unicode MS" pitchFamily="34" charset="-122"/>
                  <a:cs typeface="Helvetica Neue"/>
                </a:defRPr>
              </a:lvl1pPr>
            </a:lstStyle>
            <a:p>
              <a:pPr>
                <a:defRPr/>
              </a:pPr>
              <a:r>
                <a:rPr lang="en-US" sz="2800" dirty="0" smtClean="0">
                  <a:effectLst>
                    <a:glow rad="101600">
                      <a:schemeClr val="tx1">
                        <a:alpha val="60000"/>
                      </a:schemeClr>
                    </a:glow>
                    <a:outerShdw blurRad="38100" dist="38100" dir="2700000" algn="tl">
                      <a:srgbClr val="000000">
                        <a:alpha val="43137"/>
                      </a:srgbClr>
                    </a:outerShdw>
                  </a:effectLst>
                </a:rPr>
                <a:t>College sweethearts</a:t>
              </a:r>
              <a:endParaRPr lang="en-US" sz="2800" dirty="0">
                <a:effectLst>
                  <a:glow rad="101600">
                    <a:schemeClr val="tx1">
                      <a:alpha val="60000"/>
                    </a:schemeClr>
                  </a:glow>
                  <a:outerShdw blurRad="38100" dist="38100" dir="2700000" algn="tl">
                    <a:srgbClr val="000000">
                      <a:alpha val="43137"/>
                    </a:srgbClr>
                  </a:outerShdw>
                </a:effectLst>
              </a:endParaRPr>
            </a:p>
          </p:txBody>
        </p:sp>
        <p:sp>
          <p:nvSpPr>
            <p:cNvPr id="138257" name="TextBox 35"/>
            <p:cNvSpPr txBox="1">
              <a:spLocks noChangeArrowheads="1"/>
            </p:cNvSpPr>
            <p:nvPr/>
          </p:nvSpPr>
          <p:spPr bwMode="auto">
            <a:xfrm>
              <a:off x="160338" y="306388"/>
              <a:ext cx="1122808" cy="338554"/>
            </a:xfrm>
            <a:prstGeom prst="rect">
              <a:avLst/>
            </a:prstGeom>
            <a:noFill/>
            <a:ln w="9525">
              <a:noFill/>
              <a:miter lim="800000"/>
              <a:headEnd/>
              <a:tailEnd/>
            </a:ln>
          </p:spPr>
          <p:txBody>
            <a:bodyPr wrap="none">
              <a:spAutoFit/>
            </a:bodyPr>
            <a:lstStyle/>
            <a:p>
              <a:r>
                <a:rPr lang="en-US" altLang="zh-CN" sz="1600" b="1" i="1" dirty="0" smtClean="0">
                  <a:latin typeface="Helvetica"/>
                  <a:ea typeface="Helvetica Neue"/>
                  <a:cs typeface="Helvetica Neue"/>
                </a:rPr>
                <a:t>Section A</a:t>
              </a:r>
              <a:endParaRPr lang="en-US" altLang="zh-CN" sz="1600" b="1" i="1" dirty="0">
                <a:latin typeface="Helvetica"/>
                <a:ea typeface="Helvetica Neue"/>
                <a:cs typeface="Helvetica Neue"/>
              </a:endParaRPr>
            </a:p>
          </p:txBody>
        </p:sp>
        <p:pic>
          <p:nvPicPr>
            <p:cNvPr id="18" name="Picture 6"/>
            <p:cNvPicPr>
              <a:picLocks noChangeAspect="1" noChangeArrowheads="1"/>
            </p:cNvPicPr>
            <p:nvPr/>
          </p:nvPicPr>
          <p:blipFill>
            <a:blip r:embed="rId3" cstate="print"/>
            <a:srcRect/>
            <a:stretch>
              <a:fillRect/>
            </a:stretch>
          </p:blipFill>
          <p:spPr bwMode="auto">
            <a:xfrm>
              <a:off x="569912" y="4752976"/>
              <a:ext cx="3644897" cy="628650"/>
            </a:xfrm>
            <a:prstGeom prst="rect">
              <a:avLst/>
            </a:prstGeom>
            <a:ln>
              <a:noFill/>
            </a:ln>
            <a:effectLst>
              <a:outerShdw blurRad="292100" dist="139700" dir="2700000" algn="tl" rotWithShape="0">
                <a:srgbClr val="333333">
                  <a:alpha val="65000"/>
                </a:srgbClr>
              </a:outerShdw>
            </a:effectLst>
            <a:extLst/>
          </p:spPr>
        </p:pic>
        <p:pic>
          <p:nvPicPr>
            <p:cNvPr id="21" name="Picture 4">
              <a:hlinkClick r:id="rId4" action="ppaction://hlinksldjump"/>
            </p:cNvPr>
            <p:cNvPicPr>
              <a:picLocks noChangeAspect="1" noChangeArrowheads="1"/>
            </p:cNvPicPr>
            <p:nvPr/>
          </p:nvPicPr>
          <p:blipFill>
            <a:blip r:embed="rId5" cstate="print"/>
            <a:srcRect/>
            <a:stretch>
              <a:fillRect/>
            </a:stretch>
          </p:blipFill>
          <p:spPr bwMode="auto">
            <a:xfrm>
              <a:off x="569911" y="4077072"/>
              <a:ext cx="3644897" cy="626188"/>
            </a:xfrm>
            <a:prstGeom prst="rect">
              <a:avLst/>
            </a:prstGeom>
            <a:ln>
              <a:noFill/>
            </a:ln>
            <a:effectLst>
              <a:outerShdw blurRad="292100" dist="139700" dir="2700000" algn="tl" rotWithShape="0">
                <a:srgbClr val="333333">
                  <a:alpha val="65000"/>
                </a:srgbClr>
              </a:outerShdw>
            </a:effectLst>
            <a:extLst/>
          </p:spPr>
        </p:pic>
        <p:pic>
          <p:nvPicPr>
            <p:cNvPr id="22" name="Picture 3"/>
            <p:cNvPicPr>
              <a:picLocks noChangeAspect="1" noChangeArrowheads="1"/>
            </p:cNvPicPr>
            <p:nvPr/>
          </p:nvPicPr>
          <p:blipFill>
            <a:blip r:embed="rId6" cstate="print"/>
            <a:srcRect/>
            <a:stretch>
              <a:fillRect/>
            </a:stretch>
          </p:blipFill>
          <p:spPr bwMode="auto">
            <a:xfrm>
              <a:off x="569912" y="3357563"/>
              <a:ext cx="3644897" cy="668247"/>
            </a:xfrm>
            <a:prstGeom prst="rect">
              <a:avLst/>
            </a:prstGeom>
            <a:ln>
              <a:noFill/>
            </a:ln>
            <a:effectLst>
              <a:outerShdw blurRad="292100" dist="139700" dir="2700000" algn="tl" rotWithShape="0">
                <a:srgbClr val="333333">
                  <a:alpha val="65000"/>
                </a:srgbClr>
              </a:outerShdw>
            </a:effectLst>
            <a:extLst/>
          </p:spPr>
        </p:pic>
        <p:pic>
          <p:nvPicPr>
            <p:cNvPr id="23" name="Picture 2">
              <a:hlinkClick r:id="rId7" action="ppaction://hlinksldjump"/>
            </p:cNvPr>
            <p:cNvPicPr>
              <a:picLocks noChangeAspect="1" noChangeArrowheads="1"/>
            </p:cNvPicPr>
            <p:nvPr/>
          </p:nvPicPr>
          <p:blipFill>
            <a:blip r:embed="rId8" cstate="print"/>
            <a:srcRect/>
            <a:stretch>
              <a:fillRect/>
            </a:stretch>
          </p:blipFill>
          <p:spPr bwMode="auto">
            <a:xfrm>
              <a:off x="569912" y="2708275"/>
              <a:ext cx="3644896" cy="619125"/>
            </a:xfrm>
            <a:prstGeom prst="rect">
              <a:avLst/>
            </a:prstGeom>
            <a:ln>
              <a:noFill/>
            </a:ln>
            <a:effectLst>
              <a:outerShdw blurRad="292100" dist="139700" dir="2700000" algn="tl" rotWithShape="0">
                <a:srgbClr val="333333">
                  <a:alpha val="65000"/>
                </a:srgbClr>
              </a:outerShdw>
            </a:effectLst>
            <a:extLst/>
          </p:spPr>
        </p:pic>
        <p:sp>
          <p:nvSpPr>
            <p:cNvPr id="25" name="Rectangle 6">
              <a:hlinkClick r:id="rId9" action="ppaction://hlinksldjump"/>
            </p:cNvPr>
            <p:cNvSpPr>
              <a:spLocks noChangeArrowheads="1"/>
            </p:cNvSpPr>
            <p:nvPr/>
          </p:nvSpPr>
          <p:spPr bwMode="auto">
            <a:xfrm>
              <a:off x="712789" y="2751311"/>
              <a:ext cx="3859211" cy="461665"/>
            </a:xfrm>
            <a:prstGeom prst="rect">
              <a:avLst/>
            </a:prstGeom>
            <a:noFill/>
            <a:ln w="9525">
              <a:noFill/>
              <a:miter lim="800000"/>
              <a:headEnd/>
              <a:tailEnd/>
            </a:ln>
          </p:spPr>
          <p:txBody>
            <a:bodyPr wrap="square">
              <a:spAutoFit/>
            </a:bodyPr>
            <a:lstStyle/>
            <a:p>
              <a:pPr eaLnBrk="0" hangingPunct="0"/>
              <a:r>
                <a:rPr lang="en-US" altLang="zh-CN" sz="2400" dirty="0" smtClean="0">
                  <a:solidFill>
                    <a:srgbClr val="000000"/>
                  </a:solidFill>
                  <a:latin typeface="Helvetica"/>
                </a:rPr>
                <a:t>Warming-up activities</a:t>
              </a:r>
              <a:endParaRPr lang="en-US" altLang="zh-CN" sz="2400" dirty="0">
                <a:solidFill>
                  <a:srgbClr val="000000"/>
                </a:solidFill>
                <a:latin typeface="Helvetica"/>
              </a:endParaRPr>
            </a:p>
          </p:txBody>
        </p:sp>
        <p:sp>
          <p:nvSpPr>
            <p:cNvPr id="27" name="Rectangle 10">
              <a:hlinkClick r:id="rId10" action="ppaction://hlinksldjump"/>
            </p:cNvPr>
            <p:cNvSpPr>
              <a:spLocks noChangeArrowheads="1"/>
            </p:cNvSpPr>
            <p:nvPr/>
          </p:nvSpPr>
          <p:spPr bwMode="auto">
            <a:xfrm>
              <a:off x="418486" y="3478213"/>
              <a:ext cx="3649458" cy="461962"/>
            </a:xfrm>
            <a:prstGeom prst="rect">
              <a:avLst/>
            </a:prstGeom>
            <a:noFill/>
            <a:ln w="9525">
              <a:noFill/>
              <a:miter lim="800000"/>
              <a:headEnd/>
              <a:tailEnd/>
            </a:ln>
          </p:spPr>
          <p:txBody>
            <a:bodyPr wrap="square">
              <a:spAutoFit/>
            </a:bodyPr>
            <a:lstStyle/>
            <a:p>
              <a:pPr eaLnBrk="0" hangingPunct="0"/>
              <a:r>
                <a:rPr lang="en-US" altLang="zh-CN" sz="2400" dirty="0">
                  <a:solidFill>
                    <a:srgbClr val="000000"/>
                  </a:solidFill>
                  <a:latin typeface="Helvetica"/>
                </a:rPr>
                <a:t>   </a:t>
              </a:r>
              <a:r>
                <a:rPr lang="en-US" altLang="zh-CN" sz="2400" dirty="0" smtClean="0">
                  <a:solidFill>
                    <a:srgbClr val="000000"/>
                  </a:solidFill>
                  <a:latin typeface="Helvetica"/>
                </a:rPr>
                <a:t>Text study</a:t>
              </a:r>
              <a:endParaRPr lang="en-US" altLang="zh-CN" sz="2400" dirty="0">
                <a:solidFill>
                  <a:srgbClr val="000000"/>
                </a:solidFill>
                <a:latin typeface="Helvetica"/>
              </a:endParaRPr>
            </a:p>
          </p:txBody>
        </p:sp>
        <p:sp>
          <p:nvSpPr>
            <p:cNvPr id="28" name="Rectangle 14">
              <a:hlinkClick r:id="rId4" action="ppaction://hlinksldjump"/>
            </p:cNvPr>
            <p:cNvSpPr>
              <a:spLocks noChangeArrowheads="1"/>
            </p:cNvSpPr>
            <p:nvPr/>
          </p:nvSpPr>
          <p:spPr bwMode="auto">
            <a:xfrm>
              <a:off x="464693" y="4119563"/>
              <a:ext cx="3891283" cy="461665"/>
            </a:xfrm>
            <a:prstGeom prst="rect">
              <a:avLst/>
            </a:prstGeom>
            <a:noFill/>
            <a:ln w="9525">
              <a:noFill/>
              <a:miter lim="800000"/>
              <a:headEnd/>
              <a:tailEnd/>
            </a:ln>
          </p:spPr>
          <p:txBody>
            <a:bodyPr wrap="square">
              <a:spAutoFit/>
            </a:bodyPr>
            <a:lstStyle/>
            <a:p>
              <a:pPr eaLnBrk="0" hangingPunct="0"/>
              <a:r>
                <a:rPr lang="en-US" altLang="zh-CN" sz="2400" dirty="0">
                  <a:solidFill>
                    <a:srgbClr val="000000"/>
                  </a:solidFill>
                  <a:latin typeface="Helvetica"/>
                </a:rPr>
                <a:t>   </a:t>
              </a:r>
              <a:r>
                <a:rPr lang="en-US" altLang="zh-CN" sz="2400" dirty="0" smtClean="0">
                  <a:solidFill>
                    <a:srgbClr val="000000"/>
                  </a:solidFill>
                  <a:latin typeface="Helvetica"/>
                </a:rPr>
                <a:t>Language application</a:t>
              </a:r>
              <a:endParaRPr lang="en-US" altLang="zh-CN" sz="2400" dirty="0">
                <a:solidFill>
                  <a:srgbClr val="000000"/>
                </a:solidFill>
                <a:latin typeface="Helvetica"/>
              </a:endParaRPr>
            </a:p>
          </p:txBody>
        </p:sp>
        <p:sp>
          <p:nvSpPr>
            <p:cNvPr id="29" name="TextBox 28">
              <a:hlinkClick r:id="rId11" action="ppaction://hlinksldjump"/>
            </p:cNvPr>
            <p:cNvSpPr txBox="1">
              <a:spLocks noChangeArrowheads="1"/>
            </p:cNvSpPr>
            <p:nvPr/>
          </p:nvSpPr>
          <p:spPr bwMode="auto">
            <a:xfrm>
              <a:off x="452511" y="4752976"/>
              <a:ext cx="3327401" cy="646331"/>
            </a:xfrm>
            <a:prstGeom prst="rect">
              <a:avLst/>
            </a:prstGeom>
            <a:noFill/>
            <a:ln w="9525">
              <a:noFill/>
              <a:miter lim="800000"/>
              <a:headEnd/>
              <a:tailEnd/>
            </a:ln>
          </p:spPr>
          <p:txBody>
            <a:bodyPr wrap="square">
              <a:spAutoFit/>
            </a:bodyPr>
            <a:lstStyle/>
            <a:p>
              <a:pPr eaLnBrk="0" hangingPunct="0">
                <a:lnSpc>
                  <a:spcPct val="150000"/>
                </a:lnSpc>
              </a:pPr>
              <a:r>
                <a:rPr lang="en-US" altLang="zh-CN" sz="2400" dirty="0">
                  <a:solidFill>
                    <a:srgbClr val="000000"/>
                  </a:solidFill>
                  <a:latin typeface="Helvetica"/>
                </a:rPr>
                <a:t>   Summary</a:t>
              </a:r>
            </a:p>
          </p:txBody>
        </p:sp>
      </p:grpSp>
      <p:pic>
        <p:nvPicPr>
          <p:cNvPr id="199682" name="Picture 2" descr="图片ID146267928"/>
          <p:cNvPicPr>
            <a:picLocks noChangeAspect="1" noChangeArrowheads="1"/>
          </p:cNvPicPr>
          <p:nvPr/>
        </p:nvPicPr>
        <p:blipFill>
          <a:blip r:embed="rId12"/>
          <a:srcRect/>
          <a:stretch>
            <a:fillRect/>
          </a:stretch>
        </p:blipFill>
        <p:spPr bwMode="auto">
          <a:xfrm>
            <a:off x="4929190" y="2962752"/>
            <a:ext cx="3644896" cy="242841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 xmlns:p14="http://schemas.microsoft.com/office/powerpoint/2010/main" val="246130758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p:cNvGrpSpPr/>
          <p:nvPr/>
        </p:nvGrpSpPr>
        <p:grpSpPr>
          <a:xfrm>
            <a:off x="4283968" y="1885108"/>
            <a:ext cx="307846" cy="1831924"/>
            <a:chOff x="4283968" y="2204864"/>
            <a:chExt cx="307846" cy="1831924"/>
          </a:xfrm>
        </p:grpSpPr>
        <p:sp>
          <p:nvSpPr>
            <p:cNvPr id="13" name="下箭头 12"/>
            <p:cNvSpPr/>
            <p:nvPr/>
          </p:nvSpPr>
          <p:spPr>
            <a:xfrm>
              <a:off x="4283968" y="2204864"/>
              <a:ext cx="288032" cy="360040"/>
            </a:xfrm>
            <a:prstGeom prst="downArrow">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下箭头 13"/>
            <p:cNvSpPr/>
            <p:nvPr/>
          </p:nvSpPr>
          <p:spPr>
            <a:xfrm>
              <a:off x="4303782" y="3676748"/>
              <a:ext cx="288032" cy="360040"/>
            </a:xfrm>
            <a:prstGeom prst="downArrow">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6" name="Text Box 9"/>
          <p:cNvSpPr txBox="1">
            <a:spLocks noChangeArrowheads="1"/>
          </p:cNvSpPr>
          <p:nvPr/>
        </p:nvSpPr>
        <p:spPr bwMode="auto">
          <a:xfrm>
            <a:off x="2214546" y="1268760"/>
            <a:ext cx="4500594" cy="544830"/>
          </a:xfrm>
          <a:prstGeom prst="round2DiagRect">
            <a:avLst/>
          </a:prstGeom>
          <a:solidFill>
            <a:srgbClr val="FFC000"/>
          </a:solidFill>
          <a:ln w="9525">
            <a:noFill/>
            <a:miter lim="800000"/>
            <a:headEnd/>
            <a:tailEnd/>
          </a:ln>
          <a:effectLst>
            <a:glow rad="63500">
              <a:schemeClr val="accent5">
                <a:satMod val="175000"/>
                <a:alpha val="40000"/>
              </a:schemeClr>
            </a:glow>
            <a:innerShdw blurRad="63500" dist="50800" dir="10800000">
              <a:prstClr val="black">
                <a:alpha val="50000"/>
              </a:prstClr>
            </a:innerShdw>
            <a:reflection blurRad="6350" stA="52000" endA="300" endPos="35000" dir="5400000" sy="-100000" algn="bl" rotWithShape="0"/>
          </a:effectLst>
          <a:scene3d>
            <a:camera prst="obliqueTopLeft"/>
            <a:lightRig rig="glow" dir="t"/>
          </a:scene3d>
          <a:sp3d prstMaterial="plastic">
            <a:bevelB prst="slope"/>
          </a:sp3d>
        </p:spPr>
        <p:txBody>
          <a:bodyPr wrap="square">
            <a:spAutoFit/>
          </a:bodyPr>
          <a:lstStyle/>
          <a:p>
            <a:pPr algn="ctr"/>
            <a:r>
              <a:rPr lang="en-US" altLang="zh-CN" sz="2600" dirty="0" smtClean="0">
                <a:latin typeface="Helvetica"/>
                <a:cs typeface="Arial" charset="0"/>
              </a:rPr>
              <a:t>Introduction</a:t>
            </a:r>
            <a:endParaRPr lang="en-US" altLang="zh-CN" sz="2600" dirty="0">
              <a:latin typeface="Helvetica"/>
              <a:cs typeface="Arial" charset="0"/>
            </a:endParaRPr>
          </a:p>
        </p:txBody>
      </p:sp>
      <p:sp>
        <p:nvSpPr>
          <p:cNvPr id="17" name="Text Box 9"/>
          <p:cNvSpPr txBox="1">
            <a:spLocks noChangeArrowheads="1"/>
          </p:cNvSpPr>
          <p:nvPr/>
        </p:nvSpPr>
        <p:spPr bwMode="auto">
          <a:xfrm>
            <a:off x="2214546" y="2297480"/>
            <a:ext cx="4500594" cy="987504"/>
          </a:xfrm>
          <a:prstGeom prst="round2DiagRect">
            <a:avLst/>
          </a:prstGeom>
          <a:solidFill>
            <a:srgbClr val="FFC000"/>
          </a:solidFill>
          <a:ln w="9525">
            <a:noFill/>
            <a:miter lim="800000"/>
            <a:headEnd/>
            <a:tailEnd/>
          </a:ln>
          <a:effectLst>
            <a:glow rad="63500">
              <a:schemeClr val="accent5">
                <a:satMod val="175000"/>
                <a:alpha val="40000"/>
              </a:schemeClr>
            </a:glow>
            <a:innerShdw blurRad="63500" dist="50800" dir="10800000">
              <a:prstClr val="black">
                <a:alpha val="50000"/>
              </a:prstClr>
            </a:innerShdw>
          </a:effectLst>
          <a:scene3d>
            <a:camera prst="obliqueTopLeft"/>
            <a:lightRig rig="glow" dir="t"/>
          </a:scene3d>
          <a:sp3d prstMaterial="plastic">
            <a:bevelB prst="slope"/>
          </a:sp3d>
        </p:spPr>
        <p:txBody>
          <a:bodyPr wrap="square">
            <a:spAutoFit/>
          </a:bodyPr>
          <a:lstStyle/>
          <a:p>
            <a:pPr algn="ctr"/>
            <a:r>
              <a:rPr lang="en-US" altLang="zh-CN" sz="2600" dirty="0" smtClean="0">
                <a:latin typeface="Helvetica"/>
                <a:cs typeface="Arial" charset="0"/>
              </a:rPr>
              <a:t>Body: a long journey of love</a:t>
            </a:r>
          </a:p>
          <a:p>
            <a:pPr algn="ctr"/>
            <a:r>
              <a:rPr lang="en-US" altLang="zh-CN" sz="2600" dirty="0" smtClean="0">
                <a:latin typeface="Helvetica"/>
                <a:cs typeface="Arial" charset="0"/>
              </a:rPr>
              <a:t>(in time sequence)</a:t>
            </a:r>
            <a:endParaRPr lang="en-US" altLang="zh-CN" sz="2600" dirty="0">
              <a:latin typeface="Helvetica"/>
              <a:cs typeface="Arial" charset="0"/>
            </a:endParaRPr>
          </a:p>
        </p:txBody>
      </p:sp>
      <p:grpSp>
        <p:nvGrpSpPr>
          <p:cNvPr id="48" name="Group 47"/>
          <p:cNvGrpSpPr/>
          <p:nvPr/>
        </p:nvGrpSpPr>
        <p:grpSpPr>
          <a:xfrm>
            <a:off x="35528" y="3800057"/>
            <a:ext cx="2016224" cy="2088233"/>
            <a:chOff x="35496" y="3800057"/>
            <a:chExt cx="2016224" cy="2088233"/>
          </a:xfrm>
        </p:grpSpPr>
        <p:sp>
          <p:nvSpPr>
            <p:cNvPr id="31" name="Chevron 30"/>
            <p:cNvSpPr/>
            <p:nvPr/>
          </p:nvSpPr>
          <p:spPr>
            <a:xfrm>
              <a:off x="35496" y="3800057"/>
              <a:ext cx="1911038" cy="2088233"/>
            </a:xfrm>
            <a:prstGeom prst="chevron">
              <a:avLst>
                <a:gd name="adj" fmla="val 27076"/>
              </a:avLst>
            </a:prstGeom>
            <a:solidFill>
              <a:schemeClr val="bg1"/>
            </a:solidFill>
            <a:ln>
              <a:solidFill>
                <a:schemeClr val="accent6">
                  <a:lumMod val="75000"/>
                </a:schemeClr>
              </a:solidFill>
            </a:ln>
            <a:effectLst>
              <a:glow rad="101600">
                <a:schemeClr val="accent6">
                  <a:satMod val="175000"/>
                  <a:alpha val="40000"/>
                </a:schemeClr>
              </a:glow>
            </a:effectLst>
            <a:scene3d>
              <a:camera prst="orthographicFront"/>
              <a:lightRig rig="threePt" dir="t"/>
            </a:scene3d>
            <a:sp3d>
              <a:bevelT/>
              <a:bevelB prst="slop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tx1"/>
                </a:solidFill>
                <a:latin typeface="Helvetica" pitchFamily="34" charset="0"/>
                <a:cs typeface="Helvetica" pitchFamily="34" charset="0"/>
              </a:endParaRPr>
            </a:p>
          </p:txBody>
        </p:sp>
        <p:sp>
          <p:nvSpPr>
            <p:cNvPr id="40" name="TextBox 39"/>
            <p:cNvSpPr txBox="1"/>
            <p:nvPr/>
          </p:nvSpPr>
          <p:spPr>
            <a:xfrm>
              <a:off x="251520" y="3948152"/>
              <a:ext cx="1800200" cy="1785104"/>
            </a:xfrm>
            <a:prstGeom prst="rect">
              <a:avLst/>
            </a:prstGeom>
            <a:noFill/>
          </p:spPr>
          <p:txBody>
            <a:bodyPr wrap="square" rtlCol="0">
              <a:spAutoFit/>
            </a:bodyPr>
            <a:lstStyle/>
            <a:p>
              <a:pPr fontAlgn="base">
                <a:spcBef>
                  <a:spcPct val="50000"/>
                </a:spcBef>
                <a:spcAft>
                  <a:spcPct val="0"/>
                </a:spcAft>
              </a:pPr>
              <a:r>
                <a:rPr lang="en-US" altLang="zh-CN" sz="2200" dirty="0" smtClean="0">
                  <a:latin typeface="Helvetica" pitchFamily="34" charset="0"/>
                  <a:cs typeface="Helvetica" pitchFamily="34" charset="0"/>
                </a:rPr>
                <a:t>We had </a:t>
              </a:r>
              <a:br>
                <a:rPr lang="en-US" altLang="zh-CN" sz="2200" dirty="0" smtClean="0">
                  <a:latin typeface="Helvetica" pitchFamily="34" charset="0"/>
                  <a:cs typeface="Helvetica" pitchFamily="34" charset="0"/>
                </a:rPr>
              </a:br>
              <a:r>
                <a:rPr lang="en-US" altLang="zh-CN" sz="2200" dirty="0" smtClean="0">
                  <a:latin typeface="Helvetica" pitchFamily="34" charset="0"/>
                  <a:cs typeface="Helvetica" pitchFamily="34" charset="0"/>
                </a:rPr>
                <a:t>   the first </a:t>
              </a:r>
              <a:br>
                <a:rPr lang="en-US" altLang="zh-CN" sz="2200" dirty="0" smtClean="0">
                  <a:latin typeface="Helvetica" pitchFamily="34" charset="0"/>
                  <a:cs typeface="Helvetica" pitchFamily="34" charset="0"/>
                </a:rPr>
              </a:br>
              <a:r>
                <a:rPr lang="en-US" altLang="zh-CN" sz="2200" dirty="0" smtClean="0">
                  <a:latin typeface="Helvetica" pitchFamily="34" charset="0"/>
                  <a:cs typeface="Helvetica" pitchFamily="34" charset="0"/>
                </a:rPr>
                <a:t>    date, and </a:t>
              </a:r>
              <a:br>
                <a:rPr lang="en-US" altLang="zh-CN" sz="2200" dirty="0" smtClean="0">
                  <a:latin typeface="Helvetica" pitchFamily="34" charset="0"/>
                  <a:cs typeface="Helvetica" pitchFamily="34" charset="0"/>
                </a:rPr>
              </a:br>
              <a:r>
                <a:rPr lang="en-US" altLang="zh-CN" sz="2200" dirty="0" smtClean="0">
                  <a:latin typeface="Helvetica" pitchFamily="34" charset="0"/>
                  <a:cs typeface="Helvetica" pitchFamily="34" charset="0"/>
                </a:rPr>
                <a:t>   I was curious.</a:t>
              </a:r>
              <a:endParaRPr lang="zh-CN" altLang="en-US" sz="2200" dirty="0" smtClean="0">
                <a:latin typeface="华文行楷" pitchFamily="2" charset="-122"/>
                <a:ea typeface="华文行楷" pitchFamily="2" charset="-122"/>
              </a:endParaRPr>
            </a:p>
          </p:txBody>
        </p:sp>
      </p:grpSp>
      <p:grpSp>
        <p:nvGrpSpPr>
          <p:cNvPr id="49" name="Group 48"/>
          <p:cNvGrpSpPr/>
          <p:nvPr/>
        </p:nvGrpSpPr>
        <p:grpSpPr>
          <a:xfrm>
            <a:off x="1467922" y="3804137"/>
            <a:ext cx="1911038" cy="2145143"/>
            <a:chOff x="1467890" y="3804137"/>
            <a:chExt cx="1911038" cy="2145143"/>
          </a:xfrm>
        </p:grpSpPr>
        <p:sp>
          <p:nvSpPr>
            <p:cNvPr id="32" name="Chevron 31"/>
            <p:cNvSpPr/>
            <p:nvPr/>
          </p:nvSpPr>
          <p:spPr>
            <a:xfrm>
              <a:off x="1467890" y="3804137"/>
              <a:ext cx="1911038" cy="2088232"/>
            </a:xfrm>
            <a:prstGeom prst="chevron">
              <a:avLst>
                <a:gd name="adj" fmla="val 27076"/>
              </a:avLst>
            </a:prstGeom>
            <a:ln/>
            <a:effectLst>
              <a:glow rad="101600">
                <a:schemeClr val="accent5">
                  <a:satMod val="175000"/>
                  <a:alpha val="40000"/>
                </a:schemeClr>
              </a:glow>
            </a:effectLst>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dirty="0">
                <a:solidFill>
                  <a:schemeClr val="tx1"/>
                </a:solidFill>
              </a:endParaRPr>
            </a:p>
          </p:txBody>
        </p:sp>
        <p:sp>
          <p:nvSpPr>
            <p:cNvPr id="42" name="TextBox 41"/>
            <p:cNvSpPr txBox="1"/>
            <p:nvPr/>
          </p:nvSpPr>
          <p:spPr>
            <a:xfrm>
              <a:off x="1619672" y="3825622"/>
              <a:ext cx="1656184" cy="2123658"/>
            </a:xfrm>
            <a:prstGeom prst="rect">
              <a:avLst/>
            </a:prstGeom>
            <a:noFill/>
          </p:spPr>
          <p:txBody>
            <a:bodyPr wrap="square" rtlCol="0">
              <a:spAutoFit/>
            </a:bodyPr>
            <a:lstStyle/>
            <a:p>
              <a:pPr fontAlgn="base">
                <a:spcBef>
                  <a:spcPct val="50000"/>
                </a:spcBef>
                <a:spcAft>
                  <a:spcPct val="0"/>
                </a:spcAft>
              </a:pPr>
              <a:r>
                <a:rPr lang="en-US" altLang="zh-CN" sz="2200" dirty="0" smtClean="0">
                  <a:latin typeface="Helvetica" pitchFamily="34" charset="0"/>
                  <a:cs typeface="Helvetica" pitchFamily="34" charset="0"/>
                </a:rPr>
                <a:t>Though I   </a:t>
              </a:r>
              <a:br>
                <a:rPr lang="en-US" altLang="zh-CN" sz="2200" dirty="0" smtClean="0">
                  <a:latin typeface="Helvetica" pitchFamily="34" charset="0"/>
                  <a:cs typeface="Helvetica" pitchFamily="34" charset="0"/>
                </a:rPr>
              </a:br>
              <a:r>
                <a:rPr lang="en-US" altLang="zh-CN" sz="2200" dirty="0" smtClean="0">
                  <a:latin typeface="Helvetica" pitchFamily="34" charset="0"/>
                  <a:cs typeface="Helvetica" pitchFamily="34" charset="0"/>
                </a:rPr>
                <a:t>    was </a:t>
              </a:r>
              <a:br>
                <a:rPr lang="en-US" altLang="zh-CN" sz="2200" dirty="0" smtClean="0">
                  <a:latin typeface="Helvetica" pitchFamily="34" charset="0"/>
                  <a:cs typeface="Helvetica" pitchFamily="34" charset="0"/>
                </a:rPr>
              </a:br>
              <a:r>
                <a:rPr lang="en-US" altLang="zh-CN" sz="2200" dirty="0" smtClean="0">
                  <a:latin typeface="Helvetica" pitchFamily="34" charset="0"/>
                  <a:cs typeface="Helvetica" pitchFamily="34" charset="0"/>
                </a:rPr>
                <a:t>     cautious,   </a:t>
              </a:r>
              <a:br>
                <a:rPr lang="en-US" altLang="zh-CN" sz="2200" dirty="0" smtClean="0">
                  <a:latin typeface="Helvetica" pitchFamily="34" charset="0"/>
                  <a:cs typeface="Helvetica" pitchFamily="34" charset="0"/>
                </a:rPr>
              </a:br>
              <a:r>
                <a:rPr lang="en-US" altLang="zh-CN" sz="2200" dirty="0" smtClean="0">
                  <a:latin typeface="Helvetica" pitchFamily="34" charset="0"/>
                  <a:cs typeface="Helvetica" pitchFamily="34" charset="0"/>
                </a:rPr>
                <a:t>     I began </a:t>
              </a:r>
              <a:br>
                <a:rPr lang="en-US" altLang="zh-CN" sz="2200" dirty="0" smtClean="0">
                  <a:latin typeface="Helvetica" pitchFamily="34" charset="0"/>
                  <a:cs typeface="Helvetica" pitchFamily="34" charset="0"/>
                </a:rPr>
              </a:br>
              <a:r>
                <a:rPr lang="en-US" altLang="zh-CN" sz="2200" dirty="0" smtClean="0">
                  <a:latin typeface="Helvetica" pitchFamily="34" charset="0"/>
                  <a:cs typeface="Helvetica" pitchFamily="34" charset="0"/>
                </a:rPr>
                <a:t>   to fall in </a:t>
              </a:r>
              <a:br>
                <a:rPr lang="en-US" altLang="zh-CN" sz="2200" dirty="0" smtClean="0">
                  <a:latin typeface="Helvetica" pitchFamily="34" charset="0"/>
                  <a:cs typeface="Helvetica" pitchFamily="34" charset="0"/>
                </a:rPr>
              </a:br>
              <a:r>
                <a:rPr lang="en-US" altLang="zh-CN" sz="2200" dirty="0" smtClean="0">
                  <a:latin typeface="Helvetica" pitchFamily="34" charset="0"/>
                  <a:cs typeface="Helvetica" pitchFamily="34" charset="0"/>
                </a:rPr>
                <a:t> love.</a:t>
              </a:r>
              <a:endParaRPr lang="zh-CN" altLang="en-US" sz="2200" dirty="0" smtClean="0">
                <a:latin typeface="华文行楷" pitchFamily="2" charset="-122"/>
                <a:ea typeface="华文行楷" pitchFamily="2" charset="-122"/>
              </a:endParaRPr>
            </a:p>
          </p:txBody>
        </p:sp>
      </p:grpSp>
      <p:grpSp>
        <p:nvGrpSpPr>
          <p:cNvPr id="51" name="Group 50"/>
          <p:cNvGrpSpPr/>
          <p:nvPr/>
        </p:nvGrpSpPr>
        <p:grpSpPr>
          <a:xfrm>
            <a:off x="4332710" y="3800057"/>
            <a:ext cx="1911038" cy="2123658"/>
            <a:chOff x="4332678" y="3800057"/>
            <a:chExt cx="1911038" cy="2123658"/>
          </a:xfrm>
        </p:grpSpPr>
        <p:sp>
          <p:nvSpPr>
            <p:cNvPr id="34" name="Chevron 33"/>
            <p:cNvSpPr/>
            <p:nvPr/>
          </p:nvSpPr>
          <p:spPr>
            <a:xfrm>
              <a:off x="4332678" y="3804137"/>
              <a:ext cx="1911038" cy="2088232"/>
            </a:xfrm>
            <a:prstGeom prst="chevron">
              <a:avLst>
                <a:gd name="adj" fmla="val 27076"/>
              </a:avLst>
            </a:prstGeom>
            <a:ln/>
            <a:effectLst>
              <a:glow rad="101600">
                <a:schemeClr val="accent3">
                  <a:satMod val="175000"/>
                  <a:alpha val="40000"/>
                </a:schemeClr>
              </a:glow>
            </a:effectLst>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dirty="0">
                <a:solidFill>
                  <a:schemeClr val="tx1"/>
                </a:solidFill>
              </a:endParaRPr>
            </a:p>
          </p:txBody>
        </p:sp>
        <p:sp>
          <p:nvSpPr>
            <p:cNvPr id="45" name="TextBox 44"/>
            <p:cNvSpPr txBox="1"/>
            <p:nvPr/>
          </p:nvSpPr>
          <p:spPr>
            <a:xfrm>
              <a:off x="4572000" y="3800057"/>
              <a:ext cx="1623006" cy="2123658"/>
            </a:xfrm>
            <a:prstGeom prst="rect">
              <a:avLst/>
            </a:prstGeom>
            <a:noFill/>
          </p:spPr>
          <p:txBody>
            <a:bodyPr wrap="square" rtlCol="0">
              <a:spAutoFit/>
            </a:bodyPr>
            <a:lstStyle/>
            <a:p>
              <a:pPr fontAlgn="base">
                <a:spcBef>
                  <a:spcPct val="50000"/>
                </a:spcBef>
                <a:spcAft>
                  <a:spcPct val="0"/>
                </a:spcAft>
              </a:pPr>
              <a:r>
                <a:rPr lang="en-US" altLang="zh-CN" sz="2200" dirty="0" smtClean="0">
                  <a:latin typeface="Helvetica" pitchFamily="34" charset="0"/>
                  <a:cs typeface="Helvetica" pitchFamily="34" charset="0"/>
                </a:rPr>
                <a:t>Butch </a:t>
              </a:r>
              <a:br>
                <a:rPr lang="en-US" altLang="zh-CN" sz="2200" dirty="0" smtClean="0">
                  <a:latin typeface="Helvetica" pitchFamily="34" charset="0"/>
                  <a:cs typeface="Helvetica" pitchFamily="34" charset="0"/>
                </a:rPr>
              </a:br>
              <a:r>
                <a:rPr lang="en-US" altLang="zh-CN" sz="2200" dirty="0" smtClean="0">
                  <a:latin typeface="Helvetica" pitchFamily="34" charset="0"/>
                  <a:cs typeface="Helvetica" pitchFamily="34" charset="0"/>
                </a:rPr>
                <a:t>  failed in </a:t>
              </a:r>
              <a:br>
                <a:rPr lang="en-US" altLang="zh-CN" sz="2200" dirty="0" smtClean="0">
                  <a:latin typeface="Helvetica" pitchFamily="34" charset="0"/>
                  <a:cs typeface="Helvetica" pitchFamily="34" charset="0"/>
                </a:rPr>
              </a:br>
              <a:r>
                <a:rPr lang="en-US" altLang="zh-CN" sz="2200" dirty="0" smtClean="0">
                  <a:latin typeface="Helvetica" pitchFamily="34" charset="0"/>
                  <a:cs typeface="Helvetica" pitchFamily="34" charset="0"/>
                </a:rPr>
                <a:t>     studies </a:t>
              </a:r>
              <a:br>
                <a:rPr lang="en-US" altLang="zh-CN" sz="2200" dirty="0" smtClean="0">
                  <a:latin typeface="Helvetica" pitchFamily="34" charset="0"/>
                  <a:cs typeface="Helvetica" pitchFamily="34" charset="0"/>
                </a:rPr>
              </a:br>
              <a:r>
                <a:rPr lang="en-US" altLang="zh-CN" sz="2200" dirty="0" smtClean="0">
                  <a:latin typeface="Helvetica" pitchFamily="34" charset="0"/>
                  <a:cs typeface="Helvetica" pitchFamily="34" charset="0"/>
                </a:rPr>
                <a:t>    and I </a:t>
              </a:r>
              <a:br>
                <a:rPr lang="en-US" altLang="zh-CN" sz="2200" dirty="0" smtClean="0">
                  <a:latin typeface="Helvetica" pitchFamily="34" charset="0"/>
                  <a:cs typeface="Helvetica" pitchFamily="34" charset="0"/>
                </a:rPr>
              </a:br>
              <a:r>
                <a:rPr lang="en-US" altLang="zh-CN" sz="2200" dirty="0" smtClean="0">
                  <a:latin typeface="Helvetica" pitchFamily="34" charset="0"/>
                  <a:cs typeface="Helvetica" pitchFamily="34" charset="0"/>
                </a:rPr>
                <a:t>   helped </a:t>
              </a:r>
              <a:br>
                <a:rPr lang="en-US" altLang="zh-CN" sz="2200" dirty="0" smtClean="0">
                  <a:latin typeface="Helvetica" pitchFamily="34" charset="0"/>
                  <a:cs typeface="Helvetica" pitchFamily="34" charset="0"/>
                </a:rPr>
              </a:br>
              <a:r>
                <a:rPr lang="en-US" altLang="zh-CN" sz="2200" dirty="0" smtClean="0">
                  <a:latin typeface="Helvetica" pitchFamily="34" charset="0"/>
                  <a:cs typeface="Helvetica" pitchFamily="34" charset="0"/>
                </a:rPr>
                <a:t> him out.</a:t>
              </a:r>
              <a:endParaRPr lang="zh-CN" altLang="en-US" sz="2200" dirty="0" smtClean="0">
                <a:latin typeface="华文行楷" pitchFamily="2" charset="-122"/>
                <a:ea typeface="华文行楷" pitchFamily="2" charset="-122"/>
              </a:endParaRPr>
            </a:p>
          </p:txBody>
        </p:sp>
      </p:grpSp>
      <p:grpSp>
        <p:nvGrpSpPr>
          <p:cNvPr id="52" name="Group 51"/>
          <p:cNvGrpSpPr/>
          <p:nvPr/>
        </p:nvGrpSpPr>
        <p:grpSpPr>
          <a:xfrm>
            <a:off x="5765104" y="3804137"/>
            <a:ext cx="2014110" cy="2177320"/>
            <a:chOff x="5765072" y="3804137"/>
            <a:chExt cx="2014110" cy="2177320"/>
          </a:xfrm>
        </p:grpSpPr>
        <p:sp>
          <p:nvSpPr>
            <p:cNvPr id="35" name="Chevron 34"/>
            <p:cNvSpPr/>
            <p:nvPr/>
          </p:nvSpPr>
          <p:spPr>
            <a:xfrm>
              <a:off x="5765072" y="3804137"/>
              <a:ext cx="1911038" cy="2088232"/>
            </a:xfrm>
            <a:prstGeom prst="chevron">
              <a:avLst>
                <a:gd name="adj" fmla="val 27076"/>
              </a:avLst>
            </a:prstGeom>
            <a:ln/>
            <a:effectLst>
              <a:glow rad="101600">
                <a:schemeClr val="accent2">
                  <a:satMod val="175000"/>
                  <a:alpha val="40000"/>
                </a:schemeClr>
              </a:glow>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dirty="0">
                <a:solidFill>
                  <a:schemeClr val="tx1"/>
                </a:solidFill>
              </a:endParaRPr>
            </a:p>
          </p:txBody>
        </p:sp>
        <p:sp>
          <p:nvSpPr>
            <p:cNvPr id="46" name="TextBox 45"/>
            <p:cNvSpPr txBox="1"/>
            <p:nvPr/>
          </p:nvSpPr>
          <p:spPr>
            <a:xfrm>
              <a:off x="5868144" y="3836639"/>
              <a:ext cx="1911038" cy="2144818"/>
            </a:xfrm>
            <a:prstGeom prst="rect">
              <a:avLst/>
            </a:prstGeom>
            <a:noFill/>
          </p:spPr>
          <p:txBody>
            <a:bodyPr wrap="square" rtlCol="0">
              <a:spAutoFit/>
            </a:bodyPr>
            <a:lstStyle/>
            <a:p>
              <a:pPr fontAlgn="base">
                <a:lnSpc>
                  <a:spcPct val="75000"/>
                </a:lnSpc>
                <a:spcBef>
                  <a:spcPct val="50000"/>
                </a:spcBef>
                <a:spcAft>
                  <a:spcPct val="0"/>
                </a:spcAft>
              </a:pPr>
              <a:r>
                <a:rPr lang="en-US" altLang="zh-CN" sz="2150" dirty="0" smtClean="0">
                  <a:latin typeface="Helvetica" pitchFamily="34" charset="0"/>
                  <a:cs typeface="Helvetica" pitchFamily="34" charset="0"/>
                </a:rPr>
                <a:t>I realized </a:t>
              </a:r>
              <a:br>
                <a:rPr lang="en-US" altLang="zh-CN" sz="2150" dirty="0" smtClean="0">
                  <a:latin typeface="Helvetica" pitchFamily="34" charset="0"/>
                  <a:cs typeface="Helvetica" pitchFamily="34" charset="0"/>
                </a:rPr>
              </a:br>
              <a:r>
                <a:rPr lang="en-US" altLang="zh-CN" sz="2150" dirty="0" smtClean="0">
                  <a:latin typeface="Helvetica" pitchFamily="34" charset="0"/>
                  <a:cs typeface="Helvetica" pitchFamily="34" charset="0"/>
                </a:rPr>
                <a:t> Butch was </a:t>
              </a:r>
              <a:br>
                <a:rPr lang="en-US" altLang="zh-CN" sz="2150" dirty="0" smtClean="0">
                  <a:latin typeface="Helvetica" pitchFamily="34" charset="0"/>
                  <a:cs typeface="Helvetica" pitchFamily="34" charset="0"/>
                </a:rPr>
              </a:br>
              <a:r>
                <a:rPr lang="en-US" altLang="zh-CN" sz="2150" dirty="0" smtClean="0">
                  <a:latin typeface="Helvetica" pitchFamily="34" charset="0"/>
                  <a:cs typeface="Helvetica" pitchFamily="34" charset="0"/>
                </a:rPr>
                <a:t>  perfect and </a:t>
              </a:r>
              <a:br>
                <a:rPr lang="en-US" altLang="zh-CN" sz="2150" dirty="0" smtClean="0">
                  <a:latin typeface="Helvetica" pitchFamily="34" charset="0"/>
                  <a:cs typeface="Helvetica" pitchFamily="34" charset="0"/>
                </a:rPr>
              </a:br>
              <a:r>
                <a:rPr lang="en-US" altLang="zh-CN" sz="2150" dirty="0" smtClean="0">
                  <a:latin typeface="Helvetica" pitchFamily="34" charset="0"/>
                  <a:cs typeface="Helvetica" pitchFamily="34" charset="0"/>
                </a:rPr>
                <a:t>     we had a </a:t>
              </a:r>
              <a:br>
                <a:rPr lang="en-US" altLang="zh-CN" sz="2150" dirty="0" smtClean="0">
                  <a:latin typeface="Helvetica" pitchFamily="34" charset="0"/>
                  <a:cs typeface="Helvetica" pitchFamily="34" charset="0"/>
                </a:rPr>
              </a:br>
              <a:r>
                <a:rPr lang="en-US" altLang="zh-CN" sz="2150" dirty="0" smtClean="0">
                  <a:latin typeface="Helvetica" pitchFamily="34" charset="0"/>
                  <a:cs typeface="Helvetica" pitchFamily="34" charset="0"/>
                </a:rPr>
                <a:t>      pure, </a:t>
              </a:r>
              <a:br>
                <a:rPr lang="en-US" altLang="zh-CN" sz="2150" dirty="0" smtClean="0">
                  <a:latin typeface="Helvetica" pitchFamily="34" charset="0"/>
                  <a:cs typeface="Helvetica" pitchFamily="34" charset="0"/>
                </a:rPr>
              </a:br>
              <a:r>
                <a:rPr lang="en-US" altLang="zh-CN" sz="2150" dirty="0" smtClean="0">
                  <a:latin typeface="Helvetica" pitchFamily="34" charset="0"/>
                  <a:cs typeface="Helvetica" pitchFamily="34" charset="0"/>
                </a:rPr>
                <a:t>  responsible relationship for 7 years..</a:t>
              </a:r>
              <a:endParaRPr lang="zh-CN" altLang="en-US" sz="2150" dirty="0" smtClean="0">
                <a:latin typeface="华文行楷" pitchFamily="2" charset="-122"/>
                <a:ea typeface="华文行楷" pitchFamily="2" charset="-122"/>
              </a:endParaRPr>
            </a:p>
          </p:txBody>
        </p:sp>
      </p:grpSp>
      <p:grpSp>
        <p:nvGrpSpPr>
          <p:cNvPr id="53" name="Group 52"/>
          <p:cNvGrpSpPr/>
          <p:nvPr/>
        </p:nvGrpSpPr>
        <p:grpSpPr>
          <a:xfrm>
            <a:off x="7197498" y="3804137"/>
            <a:ext cx="1946534" cy="2088232"/>
            <a:chOff x="7197466" y="3804137"/>
            <a:chExt cx="1946534" cy="2088232"/>
          </a:xfrm>
        </p:grpSpPr>
        <p:sp>
          <p:nvSpPr>
            <p:cNvPr id="36" name="Chevron 35"/>
            <p:cNvSpPr/>
            <p:nvPr/>
          </p:nvSpPr>
          <p:spPr>
            <a:xfrm>
              <a:off x="7197466" y="3804137"/>
              <a:ext cx="1911038" cy="2088232"/>
            </a:xfrm>
            <a:prstGeom prst="chevron">
              <a:avLst>
                <a:gd name="adj" fmla="val 27076"/>
              </a:avLst>
            </a:prstGeom>
            <a:ln/>
            <a:effectLst>
              <a:glow rad="101600">
                <a:schemeClr val="accent1">
                  <a:satMod val="175000"/>
                  <a:alpha val="40000"/>
                </a:schemeClr>
              </a:glow>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solidFill>
                  <a:schemeClr val="tx1"/>
                </a:solidFill>
              </a:endParaRPr>
            </a:p>
          </p:txBody>
        </p:sp>
        <p:sp>
          <p:nvSpPr>
            <p:cNvPr id="47" name="TextBox 46"/>
            <p:cNvSpPr txBox="1"/>
            <p:nvPr/>
          </p:nvSpPr>
          <p:spPr>
            <a:xfrm>
              <a:off x="7232962" y="3872108"/>
              <a:ext cx="1911038" cy="2005164"/>
            </a:xfrm>
            <a:prstGeom prst="rect">
              <a:avLst/>
            </a:prstGeom>
            <a:noFill/>
          </p:spPr>
          <p:txBody>
            <a:bodyPr wrap="square" rtlCol="0">
              <a:spAutoFit/>
            </a:bodyPr>
            <a:lstStyle/>
            <a:p>
              <a:pPr fontAlgn="base">
                <a:lnSpc>
                  <a:spcPct val="80000"/>
                </a:lnSpc>
                <a:spcBef>
                  <a:spcPct val="50000"/>
                </a:spcBef>
                <a:spcAft>
                  <a:spcPct val="0"/>
                </a:spcAft>
              </a:pPr>
              <a:r>
                <a:rPr lang="en-US" altLang="zh-CN" sz="2200" dirty="0" smtClean="0">
                  <a:latin typeface="Helvetica" pitchFamily="34" charset="0"/>
                  <a:cs typeface="Helvetica" pitchFamily="34" charset="0"/>
                </a:rPr>
                <a:t>  Butch </a:t>
              </a:r>
              <a:br>
                <a:rPr lang="en-US" altLang="zh-CN" sz="2200" dirty="0" smtClean="0">
                  <a:latin typeface="Helvetica" pitchFamily="34" charset="0"/>
                  <a:cs typeface="Helvetica" pitchFamily="34" charset="0"/>
                </a:rPr>
              </a:br>
              <a:r>
                <a:rPr lang="en-US" altLang="zh-CN" sz="2200" dirty="0" smtClean="0">
                  <a:latin typeface="Helvetica" pitchFamily="34" charset="0"/>
                  <a:cs typeface="Helvetica" pitchFamily="34" charset="0"/>
                </a:rPr>
                <a:t>    proposed </a:t>
              </a:r>
              <a:br>
                <a:rPr lang="en-US" altLang="zh-CN" sz="2200" dirty="0" smtClean="0">
                  <a:latin typeface="Helvetica" pitchFamily="34" charset="0"/>
                  <a:cs typeface="Helvetica" pitchFamily="34" charset="0"/>
                </a:rPr>
              </a:br>
              <a:r>
                <a:rPr lang="en-US" altLang="zh-CN" sz="2200" dirty="0" smtClean="0">
                  <a:latin typeface="Helvetica" pitchFamily="34" charset="0"/>
                  <a:cs typeface="Helvetica" pitchFamily="34" charset="0"/>
                </a:rPr>
                <a:t>     to me and </a:t>
              </a:r>
              <a:br>
                <a:rPr lang="en-US" altLang="zh-CN" sz="2200" dirty="0" smtClean="0">
                  <a:latin typeface="Helvetica" pitchFamily="34" charset="0"/>
                  <a:cs typeface="Helvetica" pitchFamily="34" charset="0"/>
                </a:rPr>
              </a:br>
              <a:r>
                <a:rPr lang="en-US" altLang="zh-CN" sz="2200" dirty="0" smtClean="0">
                  <a:latin typeface="Helvetica" pitchFamily="34" charset="0"/>
                  <a:cs typeface="Helvetica" pitchFamily="34" charset="0"/>
                </a:rPr>
                <a:t>       we got </a:t>
              </a:r>
              <a:br>
                <a:rPr lang="en-US" altLang="zh-CN" sz="2200" dirty="0" smtClean="0">
                  <a:latin typeface="Helvetica" pitchFamily="34" charset="0"/>
                  <a:cs typeface="Helvetica" pitchFamily="34" charset="0"/>
                </a:rPr>
              </a:br>
              <a:r>
                <a:rPr lang="en-US" altLang="zh-CN" sz="2200" dirty="0" smtClean="0">
                  <a:latin typeface="Helvetica" pitchFamily="34" charset="0"/>
                  <a:cs typeface="Helvetica" pitchFamily="34" charset="0"/>
                </a:rPr>
                <a:t>      married </a:t>
              </a:r>
              <a:br>
                <a:rPr lang="en-US" altLang="zh-CN" sz="2200" dirty="0" smtClean="0">
                  <a:latin typeface="Helvetica" pitchFamily="34" charset="0"/>
                  <a:cs typeface="Helvetica" pitchFamily="34" charset="0"/>
                </a:rPr>
              </a:br>
              <a:r>
                <a:rPr lang="en-US" altLang="zh-CN" sz="2200" dirty="0" smtClean="0">
                  <a:latin typeface="Helvetica" pitchFamily="34" charset="0"/>
                  <a:cs typeface="Helvetica" pitchFamily="34" charset="0"/>
                </a:rPr>
                <a:t>    five years </a:t>
              </a:r>
              <a:br>
                <a:rPr lang="en-US" altLang="zh-CN" sz="2200" dirty="0" smtClean="0">
                  <a:latin typeface="Helvetica" pitchFamily="34" charset="0"/>
                  <a:cs typeface="Helvetica" pitchFamily="34" charset="0"/>
                </a:rPr>
              </a:br>
              <a:r>
                <a:rPr lang="en-US" altLang="zh-CN" sz="2200" dirty="0" smtClean="0">
                  <a:latin typeface="Helvetica" pitchFamily="34" charset="0"/>
                  <a:cs typeface="Helvetica" pitchFamily="34" charset="0"/>
                </a:rPr>
                <a:t>  later.</a:t>
              </a:r>
              <a:endParaRPr lang="zh-CN" altLang="en-US" sz="2200" dirty="0" smtClean="0">
                <a:latin typeface="华文行楷" pitchFamily="2" charset="-122"/>
                <a:ea typeface="华文行楷" pitchFamily="2" charset="-122"/>
              </a:endParaRPr>
            </a:p>
          </p:txBody>
        </p:sp>
      </p:grpSp>
      <p:grpSp>
        <p:nvGrpSpPr>
          <p:cNvPr id="50" name="Group 49"/>
          <p:cNvGrpSpPr/>
          <p:nvPr/>
        </p:nvGrpSpPr>
        <p:grpSpPr>
          <a:xfrm>
            <a:off x="2900316" y="3804137"/>
            <a:ext cx="1911038" cy="2166303"/>
            <a:chOff x="2900284" y="3804137"/>
            <a:chExt cx="1911038" cy="2166303"/>
          </a:xfrm>
        </p:grpSpPr>
        <p:sp>
          <p:nvSpPr>
            <p:cNvPr id="33" name="Chevron 32"/>
            <p:cNvSpPr/>
            <p:nvPr/>
          </p:nvSpPr>
          <p:spPr>
            <a:xfrm>
              <a:off x="2900284" y="3804137"/>
              <a:ext cx="1911038" cy="2088232"/>
            </a:xfrm>
            <a:prstGeom prst="chevron">
              <a:avLst>
                <a:gd name="adj" fmla="val 27076"/>
              </a:avLst>
            </a:prstGeom>
            <a:ln/>
            <a:effectLst>
              <a:glow rad="101600">
                <a:schemeClr val="accent4">
                  <a:satMod val="175000"/>
                  <a:alpha val="40000"/>
                </a:schemeClr>
              </a:glow>
            </a:effectLst>
          </p:spPr>
          <p:style>
            <a:lnRef idx="2">
              <a:schemeClr val="accent4"/>
            </a:lnRef>
            <a:fillRef idx="1">
              <a:schemeClr val="lt1"/>
            </a:fillRef>
            <a:effectRef idx="0">
              <a:schemeClr val="accent4"/>
            </a:effectRef>
            <a:fontRef idx="minor">
              <a:schemeClr val="dk1"/>
            </a:fontRef>
          </p:style>
          <p:txBody>
            <a:bodyPr rtlCol="0" anchor="ctr"/>
            <a:lstStyle/>
            <a:p>
              <a:pPr algn="ctr"/>
              <a:endParaRPr lang="zh-CN" altLang="en-US" dirty="0">
                <a:solidFill>
                  <a:schemeClr val="tx1"/>
                </a:solidFill>
              </a:endParaRPr>
            </a:p>
          </p:txBody>
        </p:sp>
        <p:sp>
          <p:nvSpPr>
            <p:cNvPr id="44" name="TextBox 43"/>
            <p:cNvSpPr txBox="1"/>
            <p:nvPr/>
          </p:nvSpPr>
          <p:spPr>
            <a:xfrm>
              <a:off x="2900284" y="3825622"/>
              <a:ext cx="1911038" cy="2144818"/>
            </a:xfrm>
            <a:prstGeom prst="rect">
              <a:avLst/>
            </a:prstGeom>
            <a:noFill/>
          </p:spPr>
          <p:txBody>
            <a:bodyPr wrap="square" rtlCol="0">
              <a:spAutoFit/>
            </a:bodyPr>
            <a:lstStyle/>
            <a:p>
              <a:pPr fontAlgn="base">
                <a:lnSpc>
                  <a:spcPct val="75000"/>
                </a:lnSpc>
                <a:spcBef>
                  <a:spcPct val="50000"/>
                </a:spcBef>
                <a:spcAft>
                  <a:spcPct val="0"/>
                </a:spcAft>
              </a:pPr>
              <a:r>
                <a:rPr lang="en-US" altLang="zh-CN" sz="2200" dirty="0" smtClean="0">
                  <a:latin typeface="Helvetica" pitchFamily="34" charset="0"/>
                  <a:cs typeface="Helvetica" pitchFamily="34" charset="0"/>
                </a:rPr>
                <a:t>  Butch </a:t>
              </a:r>
              <a:br>
                <a:rPr lang="en-US" altLang="zh-CN" sz="2200" dirty="0" smtClean="0">
                  <a:latin typeface="Helvetica" pitchFamily="34" charset="0"/>
                  <a:cs typeface="Helvetica" pitchFamily="34" charset="0"/>
                </a:rPr>
              </a:br>
              <a:r>
                <a:rPr lang="en-US" altLang="zh-CN" sz="2200" dirty="0" smtClean="0">
                  <a:latin typeface="Helvetica" pitchFamily="34" charset="0"/>
                  <a:cs typeface="Helvetica" pitchFamily="34" charset="0"/>
                </a:rPr>
                <a:t>  announced </a:t>
              </a:r>
              <a:br>
                <a:rPr lang="en-US" altLang="zh-CN" sz="2200" dirty="0" smtClean="0">
                  <a:latin typeface="Helvetica" pitchFamily="34" charset="0"/>
                  <a:cs typeface="Helvetica" pitchFamily="34" charset="0"/>
                </a:rPr>
              </a:br>
              <a:r>
                <a:rPr lang="en-US" altLang="zh-CN" sz="2200" dirty="0" smtClean="0">
                  <a:latin typeface="Helvetica" pitchFamily="34" charset="0"/>
                  <a:cs typeface="Helvetica" pitchFamily="34" charset="0"/>
                </a:rPr>
                <a:t>     I was his </a:t>
              </a:r>
              <a:br>
                <a:rPr lang="en-US" altLang="zh-CN" sz="2200" dirty="0" smtClean="0">
                  <a:latin typeface="Helvetica" pitchFamily="34" charset="0"/>
                  <a:cs typeface="Helvetica" pitchFamily="34" charset="0"/>
                </a:rPr>
              </a:br>
              <a:r>
                <a:rPr lang="en-US" altLang="zh-CN" sz="2200" dirty="0" smtClean="0">
                  <a:latin typeface="Helvetica" pitchFamily="34" charset="0"/>
                  <a:cs typeface="Helvetica" pitchFamily="34" charset="0"/>
                </a:rPr>
                <a:t>        girlfriend </a:t>
              </a:r>
              <a:br>
                <a:rPr lang="en-US" altLang="zh-CN" sz="2200" dirty="0" smtClean="0">
                  <a:latin typeface="Helvetica" pitchFamily="34" charset="0"/>
                  <a:cs typeface="Helvetica" pitchFamily="34" charset="0"/>
                </a:rPr>
              </a:br>
              <a:r>
                <a:rPr lang="en-US" altLang="zh-CN" sz="2200" dirty="0" smtClean="0">
                  <a:latin typeface="Helvetica" pitchFamily="34" charset="0"/>
                  <a:cs typeface="Helvetica" pitchFamily="34" charset="0"/>
                </a:rPr>
                <a:t>       and  </a:t>
              </a:r>
              <a:br>
                <a:rPr lang="en-US" altLang="zh-CN" sz="2200" dirty="0" smtClean="0">
                  <a:latin typeface="Helvetica" pitchFamily="34" charset="0"/>
                  <a:cs typeface="Helvetica" pitchFamily="34" charset="0"/>
                </a:rPr>
              </a:br>
              <a:r>
                <a:rPr lang="en-US" altLang="zh-CN" sz="2200" dirty="0" smtClean="0">
                  <a:latin typeface="Helvetica" pitchFamily="34" charset="0"/>
                  <a:cs typeface="Helvetica" pitchFamily="34" charset="0"/>
                </a:rPr>
                <a:t>     promised </a:t>
              </a:r>
              <a:br>
                <a:rPr lang="en-US" altLang="zh-CN" sz="2200" dirty="0" smtClean="0">
                  <a:latin typeface="Helvetica" pitchFamily="34" charset="0"/>
                  <a:cs typeface="Helvetica" pitchFamily="34" charset="0"/>
                </a:rPr>
              </a:br>
              <a:r>
                <a:rPr lang="en-US" altLang="zh-CN" sz="2200" dirty="0" smtClean="0">
                  <a:latin typeface="Helvetica" pitchFamily="34" charset="0"/>
                  <a:cs typeface="Helvetica" pitchFamily="34" charset="0"/>
                </a:rPr>
                <a:t>    to marry </a:t>
              </a:r>
              <a:br>
                <a:rPr lang="en-US" altLang="zh-CN" sz="2200" dirty="0" smtClean="0">
                  <a:latin typeface="Helvetica" pitchFamily="34" charset="0"/>
                  <a:cs typeface="Helvetica" pitchFamily="34" charset="0"/>
                </a:rPr>
              </a:br>
              <a:r>
                <a:rPr lang="en-US" altLang="zh-CN" sz="2200" dirty="0" smtClean="0">
                  <a:latin typeface="Helvetica" pitchFamily="34" charset="0"/>
                  <a:cs typeface="Helvetica" pitchFamily="34" charset="0"/>
                </a:rPr>
                <a:t>  me.</a:t>
              </a:r>
              <a:endParaRPr lang="zh-CN" altLang="en-US" sz="2200" dirty="0" smtClean="0">
                <a:latin typeface="华文行楷" pitchFamily="2" charset="-122"/>
                <a:ea typeface="华文行楷" pitchFamily="2" charset="-122"/>
              </a:endParaRPr>
            </a:p>
          </p:txBody>
        </p:sp>
      </p:grpSp>
      <p:grpSp>
        <p:nvGrpSpPr>
          <p:cNvPr id="27" name="组合 6"/>
          <p:cNvGrpSpPr>
            <a:grpSpLocks/>
          </p:cNvGrpSpPr>
          <p:nvPr/>
        </p:nvGrpSpPr>
        <p:grpSpPr bwMode="auto">
          <a:xfrm>
            <a:off x="-14288" y="-26988"/>
            <a:ext cx="8416926" cy="1152526"/>
            <a:chOff x="-14288" y="-27384"/>
            <a:chExt cx="8416678" cy="1152525"/>
          </a:xfrm>
        </p:grpSpPr>
        <p:sp>
          <p:nvSpPr>
            <p:cNvPr id="28" name="TextBox 27"/>
            <p:cNvSpPr txBox="1">
              <a:spLocks noChangeArrowheads="1"/>
            </p:cNvSpPr>
            <p:nvPr/>
          </p:nvSpPr>
          <p:spPr bwMode="auto">
            <a:xfrm>
              <a:off x="4571865" y="548879"/>
              <a:ext cx="3830525" cy="461963"/>
            </a:xfrm>
            <a:prstGeom prst="rect">
              <a:avLst/>
            </a:prstGeom>
            <a:noFill/>
            <a:ln w="9525">
              <a:noFill/>
              <a:miter lim="800000"/>
              <a:headEnd/>
              <a:tailEnd/>
            </a:ln>
          </p:spPr>
          <p:txBody>
            <a:bodyPr>
              <a:spAutoFit/>
            </a:bodyPr>
            <a:lstStyle/>
            <a:p>
              <a:pPr>
                <a:defRPr/>
              </a:pPr>
              <a:r>
                <a:rPr lang="en-US" altLang="zh-CN" sz="2400" b="1" kern="0" dirty="0">
                  <a:solidFill>
                    <a:schemeClr val="accent6">
                      <a:lumMod val="75000"/>
                    </a:schemeClr>
                  </a:solidFill>
                  <a:effectLst>
                    <a:outerShdw blurRad="38100" dist="38100" dir="2700000" algn="tl">
                      <a:srgbClr val="000000">
                        <a:alpha val="43137"/>
                      </a:srgbClr>
                    </a:outerShdw>
                  </a:effectLst>
                  <a:latin typeface="Helvetica"/>
                </a:rPr>
                <a:t>Structure of the text</a:t>
              </a:r>
              <a:endParaRPr lang="zh-CN" altLang="en-US" sz="2400" b="1" kern="0" dirty="0">
                <a:solidFill>
                  <a:schemeClr val="accent6">
                    <a:lumMod val="75000"/>
                  </a:schemeClr>
                </a:solidFill>
                <a:effectLst>
                  <a:outerShdw blurRad="38100" dist="38100" dir="2700000" algn="tl">
                    <a:srgbClr val="000000">
                      <a:alpha val="43137"/>
                    </a:srgbClr>
                  </a:outerShdw>
                </a:effectLst>
                <a:latin typeface="Helvetica"/>
              </a:endParaRPr>
            </a:p>
          </p:txBody>
        </p:sp>
        <p:pic>
          <p:nvPicPr>
            <p:cNvPr id="29" name="Picture 2"/>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14288" y="-27384"/>
              <a:ext cx="4394201" cy="11525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0" name="TextBox 29">
              <a:hlinkClick r:id="rId3" action="ppaction://hlinksldjump"/>
            </p:cNvPr>
            <p:cNvSpPr txBox="1"/>
            <p:nvPr/>
          </p:nvSpPr>
          <p:spPr>
            <a:xfrm>
              <a:off x="25399" y="466329"/>
              <a:ext cx="3481285" cy="430213"/>
            </a:xfrm>
            <a:prstGeom prst="rect">
              <a:avLst/>
            </a:prstGeom>
            <a:noFill/>
          </p:spPr>
          <p:txBody>
            <a:bodyPr>
              <a:spAutoFit/>
            </a:bodyPr>
            <a:lstStyle/>
            <a:p>
              <a:pPr fontAlgn="auto">
                <a:spcBef>
                  <a:spcPts val="0"/>
                </a:spcBef>
                <a:spcAft>
                  <a:spcPts val="0"/>
                </a:spcAft>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rPr>
                <a:t>Main idea &amp; structure</a:t>
              </a:r>
              <a:endParaRPr lang="zh-CN" altLang="en-US"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endParaRPr>
            </a:p>
          </p:txBody>
        </p:sp>
      </p:grpSp>
    </p:spTree>
    <p:extLst>
      <p:ext uri="{BB962C8B-B14F-4D97-AF65-F5344CB8AC3E}">
        <p14:creationId xmlns="" xmlns:p14="http://schemas.microsoft.com/office/powerpoint/2010/main" val="77879541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wipe(left)">
                                      <p:cBhvr>
                                        <p:cTn id="7" dur="500"/>
                                        <p:tgtEl>
                                          <p:spTgt spid="4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9"/>
                                        </p:tgtEl>
                                        <p:attrNameLst>
                                          <p:attrName>style.visibility</p:attrName>
                                        </p:attrNameLst>
                                      </p:cBhvr>
                                      <p:to>
                                        <p:strVal val="visible"/>
                                      </p:to>
                                    </p:set>
                                    <p:animEffect transition="in" filter="wipe(left)">
                                      <p:cBhvr>
                                        <p:cTn id="12" dur="500"/>
                                        <p:tgtEl>
                                          <p:spTgt spid="4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50"/>
                                        </p:tgtEl>
                                        <p:attrNameLst>
                                          <p:attrName>style.visibility</p:attrName>
                                        </p:attrNameLst>
                                      </p:cBhvr>
                                      <p:to>
                                        <p:strVal val="visible"/>
                                      </p:to>
                                    </p:set>
                                    <p:animEffect transition="in" filter="wipe(left)">
                                      <p:cBhvr>
                                        <p:cTn id="17" dur="500"/>
                                        <p:tgtEl>
                                          <p:spTgt spid="5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51"/>
                                        </p:tgtEl>
                                        <p:attrNameLst>
                                          <p:attrName>style.visibility</p:attrName>
                                        </p:attrNameLst>
                                      </p:cBhvr>
                                      <p:to>
                                        <p:strVal val="visible"/>
                                      </p:to>
                                    </p:set>
                                    <p:animEffect transition="in" filter="wipe(left)">
                                      <p:cBhvr>
                                        <p:cTn id="22" dur="500"/>
                                        <p:tgtEl>
                                          <p:spTgt spid="5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52"/>
                                        </p:tgtEl>
                                        <p:attrNameLst>
                                          <p:attrName>style.visibility</p:attrName>
                                        </p:attrNameLst>
                                      </p:cBhvr>
                                      <p:to>
                                        <p:strVal val="visible"/>
                                      </p:to>
                                    </p:set>
                                    <p:animEffect transition="in" filter="wipe(left)">
                                      <p:cBhvr>
                                        <p:cTn id="27" dur="500"/>
                                        <p:tgtEl>
                                          <p:spTgt spid="5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53"/>
                                        </p:tgtEl>
                                        <p:attrNameLst>
                                          <p:attrName>style.visibility</p:attrName>
                                        </p:attrNameLst>
                                      </p:cBhvr>
                                      <p:to>
                                        <p:strVal val="visible"/>
                                      </p:to>
                                    </p:set>
                                    <p:animEffect transition="in" filter="wipe(left)">
                                      <p:cBhvr>
                                        <p:cTn id="32"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文本占位符 26"/>
          <p:cNvSpPr>
            <a:spLocks noGrp="1" noChangeArrowheads="1"/>
          </p:cNvSpPr>
          <p:nvPr>
            <p:ph type="body" idx="1"/>
          </p:nvPr>
        </p:nvSpPr>
        <p:spPr>
          <a:xfrm>
            <a:off x="827584" y="3861049"/>
            <a:ext cx="7246587" cy="2448272"/>
          </a:xfrm>
          <a:prstGeom prst="roundRect">
            <a:avLst>
              <a:gd name="adj" fmla="val 16667"/>
            </a:avLst>
          </a:prstGeom>
          <a:solidFill>
            <a:schemeClr val="bg1"/>
          </a:solidFill>
          <a:ln w="25400" algn="ctr">
            <a:solidFill>
              <a:srgbClr val="FFCC00"/>
            </a:solidFill>
            <a:round/>
          </a:ln>
          <a:effectLst>
            <a:glow rad="101600">
              <a:schemeClr val="accent6">
                <a:satMod val="175000"/>
                <a:alpha val="40000"/>
              </a:schemeClr>
            </a:glow>
          </a:effectLst>
        </p:spPr>
        <p:txBody>
          <a:bodyPr>
            <a:noAutofit/>
          </a:bodyPr>
          <a:lstStyle/>
          <a:p>
            <a:pPr>
              <a:buNone/>
            </a:pPr>
            <a:r>
              <a:rPr lang="en-US" altLang="zh-CN" sz="2400" dirty="0" smtClean="0">
                <a:latin typeface="Helvetica"/>
                <a:ea typeface="宋体" charset="-122"/>
                <a:cs typeface="Arial" charset="0"/>
              </a:rPr>
              <a:t>    Our journey of love underwent ups and downs and finally took us on smooth easy-going highways. It was a love story that sums up a 29-year long honeymoon. Our love started with a casual attraction but bloomed into a mature love and rich life together. (Para. 11)</a:t>
            </a:r>
          </a:p>
        </p:txBody>
      </p:sp>
      <p:sp>
        <p:nvSpPr>
          <p:cNvPr id="15" name="下箭头 12"/>
          <p:cNvSpPr/>
          <p:nvPr/>
        </p:nvSpPr>
        <p:spPr>
          <a:xfrm>
            <a:off x="4283968" y="1844824"/>
            <a:ext cx="288032" cy="273957"/>
          </a:xfrm>
          <a:prstGeom prst="downArrow">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下箭头 13"/>
          <p:cNvSpPr/>
          <p:nvPr/>
        </p:nvSpPr>
        <p:spPr>
          <a:xfrm>
            <a:off x="4303782" y="2708920"/>
            <a:ext cx="288032" cy="273957"/>
          </a:xfrm>
          <a:prstGeom prst="downArrow">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Text Box 9"/>
          <p:cNvSpPr txBox="1">
            <a:spLocks noChangeArrowheads="1"/>
          </p:cNvSpPr>
          <p:nvPr/>
        </p:nvSpPr>
        <p:spPr bwMode="auto">
          <a:xfrm>
            <a:off x="2143108" y="1268760"/>
            <a:ext cx="4572032" cy="544830"/>
          </a:xfrm>
          <a:prstGeom prst="round2DiagRect">
            <a:avLst/>
          </a:prstGeom>
          <a:solidFill>
            <a:srgbClr val="FFC000"/>
          </a:solidFill>
          <a:ln w="9525">
            <a:noFill/>
            <a:miter lim="800000"/>
            <a:headEnd/>
            <a:tailEnd/>
          </a:ln>
          <a:effectLst>
            <a:glow rad="63500">
              <a:schemeClr val="accent5">
                <a:satMod val="175000"/>
                <a:alpha val="40000"/>
              </a:schemeClr>
            </a:glow>
            <a:innerShdw blurRad="63500" dist="50800" dir="10800000">
              <a:prstClr val="black">
                <a:alpha val="50000"/>
              </a:prstClr>
            </a:innerShdw>
            <a:reflection blurRad="6350" stA="52000" endA="300" endPos="35000" dir="5400000" sy="-100000" algn="bl" rotWithShape="0"/>
          </a:effectLst>
          <a:scene3d>
            <a:camera prst="obliqueTopLeft"/>
            <a:lightRig rig="glow" dir="t"/>
          </a:scene3d>
          <a:sp3d prstMaterial="plastic">
            <a:bevelB prst="slope"/>
          </a:sp3d>
        </p:spPr>
        <p:txBody>
          <a:bodyPr wrap="square">
            <a:spAutoFit/>
          </a:bodyPr>
          <a:lstStyle/>
          <a:p>
            <a:pPr algn="ctr"/>
            <a:r>
              <a:rPr lang="en-US" altLang="zh-CN" sz="2600" dirty="0" smtClean="0">
                <a:latin typeface="Helvetica"/>
                <a:cs typeface="Arial" charset="0"/>
              </a:rPr>
              <a:t>Introduction</a:t>
            </a:r>
            <a:endParaRPr lang="en-US" altLang="zh-CN" sz="2600" dirty="0">
              <a:latin typeface="Helvetica"/>
              <a:cs typeface="Arial" charset="0"/>
            </a:endParaRPr>
          </a:p>
        </p:txBody>
      </p:sp>
      <p:sp>
        <p:nvSpPr>
          <p:cNvPr id="20" name="Text Box 9"/>
          <p:cNvSpPr txBox="1">
            <a:spLocks noChangeArrowheads="1"/>
          </p:cNvSpPr>
          <p:nvPr/>
        </p:nvSpPr>
        <p:spPr bwMode="auto">
          <a:xfrm>
            <a:off x="2143108" y="2132856"/>
            <a:ext cx="4572032" cy="544830"/>
          </a:xfrm>
          <a:prstGeom prst="round2DiagRect">
            <a:avLst/>
          </a:prstGeom>
          <a:solidFill>
            <a:srgbClr val="FFC000"/>
          </a:solidFill>
          <a:ln w="9525">
            <a:noFill/>
            <a:miter lim="800000"/>
            <a:headEnd/>
            <a:tailEnd/>
          </a:ln>
          <a:effectLst>
            <a:glow rad="63500">
              <a:schemeClr val="accent5">
                <a:satMod val="175000"/>
                <a:alpha val="40000"/>
              </a:schemeClr>
            </a:glow>
            <a:innerShdw blurRad="63500" dist="50800" dir="10800000">
              <a:prstClr val="black">
                <a:alpha val="50000"/>
              </a:prstClr>
            </a:innerShdw>
          </a:effectLst>
          <a:scene3d>
            <a:camera prst="obliqueTopLeft"/>
            <a:lightRig rig="glow" dir="t"/>
          </a:scene3d>
          <a:sp3d prstMaterial="plastic">
            <a:bevelB prst="slope"/>
          </a:sp3d>
        </p:spPr>
        <p:txBody>
          <a:bodyPr wrap="square">
            <a:spAutoFit/>
          </a:bodyPr>
          <a:lstStyle/>
          <a:p>
            <a:pPr algn="ctr"/>
            <a:r>
              <a:rPr lang="en-US" altLang="zh-CN" sz="2600" dirty="0" smtClean="0">
                <a:latin typeface="Helvetica"/>
                <a:cs typeface="Arial" charset="0"/>
              </a:rPr>
              <a:t>Body: a long journey of love</a:t>
            </a:r>
          </a:p>
        </p:txBody>
      </p:sp>
      <p:sp>
        <p:nvSpPr>
          <p:cNvPr id="9" name="Text Box 9"/>
          <p:cNvSpPr txBox="1">
            <a:spLocks noChangeArrowheads="1"/>
          </p:cNvSpPr>
          <p:nvPr/>
        </p:nvSpPr>
        <p:spPr bwMode="auto">
          <a:xfrm>
            <a:off x="2143108" y="2996952"/>
            <a:ext cx="4572031" cy="544830"/>
          </a:xfrm>
          <a:prstGeom prst="round2DiagRect">
            <a:avLst/>
          </a:prstGeom>
          <a:solidFill>
            <a:srgbClr val="FFC000"/>
          </a:solidFill>
          <a:ln w="9525">
            <a:noFill/>
            <a:miter lim="800000"/>
            <a:headEnd/>
            <a:tailEnd/>
          </a:ln>
          <a:effectLst>
            <a:glow rad="63500">
              <a:schemeClr val="accent5">
                <a:satMod val="175000"/>
                <a:alpha val="40000"/>
              </a:schemeClr>
            </a:glow>
            <a:innerShdw blurRad="63500" dist="50800" dir="10800000">
              <a:prstClr val="black">
                <a:alpha val="50000"/>
              </a:prstClr>
            </a:innerShdw>
            <a:reflection blurRad="6350" stA="52000" endA="300" endPos="35000" dir="5400000" sy="-100000" algn="bl" rotWithShape="0"/>
          </a:effectLst>
          <a:scene3d>
            <a:camera prst="obliqueTopLeft"/>
            <a:lightRig rig="glow" dir="t"/>
          </a:scene3d>
          <a:sp3d prstMaterial="plastic">
            <a:bevelB prst="slope"/>
          </a:sp3d>
        </p:spPr>
        <p:txBody>
          <a:bodyPr wrap="square">
            <a:spAutoFit/>
          </a:bodyPr>
          <a:lstStyle/>
          <a:p>
            <a:pPr algn="ctr"/>
            <a:r>
              <a:rPr lang="en-US" altLang="zh-CN" sz="2600" dirty="0" smtClean="0">
                <a:latin typeface="Helvetica"/>
                <a:cs typeface="Arial" charset="0"/>
              </a:rPr>
              <a:t>Conclusion </a:t>
            </a:r>
            <a:endParaRPr lang="en-US" altLang="zh-CN" sz="2600" dirty="0">
              <a:latin typeface="Helvetica"/>
              <a:cs typeface="Arial" charset="0"/>
            </a:endParaRPr>
          </a:p>
        </p:txBody>
      </p:sp>
      <p:sp>
        <p:nvSpPr>
          <p:cNvPr id="10" name="下箭头 13"/>
          <p:cNvSpPr/>
          <p:nvPr/>
        </p:nvSpPr>
        <p:spPr>
          <a:xfrm>
            <a:off x="4312166" y="3570670"/>
            <a:ext cx="288032" cy="273957"/>
          </a:xfrm>
          <a:prstGeom prst="downArrow">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 name="组合 6"/>
          <p:cNvGrpSpPr>
            <a:grpSpLocks/>
          </p:cNvGrpSpPr>
          <p:nvPr/>
        </p:nvGrpSpPr>
        <p:grpSpPr bwMode="auto">
          <a:xfrm>
            <a:off x="-14288" y="-26988"/>
            <a:ext cx="8416926" cy="1152526"/>
            <a:chOff x="-14288" y="-27384"/>
            <a:chExt cx="8416678" cy="1152525"/>
          </a:xfrm>
        </p:grpSpPr>
        <p:sp>
          <p:nvSpPr>
            <p:cNvPr id="13" name="TextBox 12"/>
            <p:cNvSpPr txBox="1">
              <a:spLocks noChangeArrowheads="1"/>
            </p:cNvSpPr>
            <p:nvPr/>
          </p:nvSpPr>
          <p:spPr bwMode="auto">
            <a:xfrm>
              <a:off x="4571865" y="548879"/>
              <a:ext cx="3830525" cy="461963"/>
            </a:xfrm>
            <a:prstGeom prst="rect">
              <a:avLst/>
            </a:prstGeom>
            <a:noFill/>
            <a:ln w="9525">
              <a:noFill/>
              <a:miter lim="800000"/>
              <a:headEnd/>
              <a:tailEnd/>
            </a:ln>
          </p:spPr>
          <p:txBody>
            <a:bodyPr>
              <a:spAutoFit/>
            </a:bodyPr>
            <a:lstStyle/>
            <a:p>
              <a:pPr>
                <a:defRPr/>
              </a:pPr>
              <a:r>
                <a:rPr lang="en-US" altLang="zh-CN" sz="2400" b="1" kern="0" dirty="0">
                  <a:solidFill>
                    <a:schemeClr val="accent6">
                      <a:lumMod val="75000"/>
                    </a:schemeClr>
                  </a:solidFill>
                  <a:effectLst>
                    <a:outerShdw blurRad="38100" dist="38100" dir="2700000" algn="tl">
                      <a:srgbClr val="000000">
                        <a:alpha val="43137"/>
                      </a:srgbClr>
                    </a:outerShdw>
                  </a:effectLst>
                  <a:latin typeface="Helvetica"/>
                </a:rPr>
                <a:t>Structure of the text</a:t>
              </a:r>
              <a:endParaRPr lang="zh-CN" altLang="en-US" sz="2400" b="1" kern="0" dirty="0">
                <a:solidFill>
                  <a:schemeClr val="accent6">
                    <a:lumMod val="75000"/>
                  </a:schemeClr>
                </a:solidFill>
                <a:effectLst>
                  <a:outerShdw blurRad="38100" dist="38100" dir="2700000" algn="tl">
                    <a:srgbClr val="000000">
                      <a:alpha val="43137"/>
                    </a:srgbClr>
                  </a:outerShdw>
                </a:effectLst>
                <a:latin typeface="Helvetica"/>
              </a:endParaRPr>
            </a:p>
          </p:txBody>
        </p:sp>
        <p:pic>
          <p:nvPicPr>
            <p:cNvPr id="14" name="Picture 2"/>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14288" y="-27384"/>
              <a:ext cx="4394201" cy="11525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6" name="TextBox 15">
              <a:hlinkClick r:id="rId3" action="ppaction://hlinksldjump"/>
            </p:cNvPr>
            <p:cNvSpPr txBox="1"/>
            <p:nvPr/>
          </p:nvSpPr>
          <p:spPr>
            <a:xfrm>
              <a:off x="25399" y="466329"/>
              <a:ext cx="3481285" cy="430213"/>
            </a:xfrm>
            <a:prstGeom prst="rect">
              <a:avLst/>
            </a:prstGeom>
            <a:noFill/>
          </p:spPr>
          <p:txBody>
            <a:bodyPr>
              <a:spAutoFit/>
            </a:bodyPr>
            <a:lstStyle/>
            <a:p>
              <a:pPr fontAlgn="auto">
                <a:spcBef>
                  <a:spcPts val="0"/>
                </a:spcBef>
                <a:spcAft>
                  <a:spcPts val="0"/>
                </a:spcAft>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rPr>
                <a:t>Main idea &amp; structure</a:t>
              </a:r>
              <a:endParaRPr lang="zh-CN" altLang="en-US"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endParaRPr>
            </a:p>
          </p:txBody>
        </p:sp>
      </p:grpSp>
    </p:spTree>
    <p:extLst>
      <p:ext uri="{BB962C8B-B14F-4D97-AF65-F5344CB8AC3E}">
        <p14:creationId xmlns="" xmlns:p14="http://schemas.microsoft.com/office/powerpoint/2010/main" val="168336593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up)">
                                      <p:cBhvr>
                                        <p:cTn id="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下箭头 12"/>
          <p:cNvSpPr/>
          <p:nvPr/>
        </p:nvSpPr>
        <p:spPr>
          <a:xfrm>
            <a:off x="4219417" y="2636912"/>
            <a:ext cx="432048" cy="483890"/>
          </a:xfrm>
          <a:prstGeom prst="downArrow">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下箭头 13"/>
          <p:cNvSpPr/>
          <p:nvPr/>
        </p:nvSpPr>
        <p:spPr>
          <a:xfrm>
            <a:off x="4209510" y="3906357"/>
            <a:ext cx="451862" cy="530755"/>
          </a:xfrm>
          <a:prstGeom prst="downArrow">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Text Box 9"/>
          <p:cNvSpPr txBox="1">
            <a:spLocks noChangeArrowheads="1"/>
          </p:cNvSpPr>
          <p:nvPr/>
        </p:nvSpPr>
        <p:spPr bwMode="auto">
          <a:xfrm>
            <a:off x="2419217" y="1988840"/>
            <a:ext cx="4367360" cy="544830"/>
          </a:xfrm>
          <a:prstGeom prst="round2DiagRect">
            <a:avLst/>
          </a:prstGeom>
          <a:solidFill>
            <a:srgbClr val="FFC000"/>
          </a:solidFill>
          <a:ln w="9525">
            <a:noFill/>
            <a:miter lim="800000"/>
            <a:headEnd/>
            <a:tailEnd/>
          </a:ln>
          <a:effectLst>
            <a:glow rad="63500">
              <a:schemeClr val="accent5">
                <a:satMod val="175000"/>
                <a:alpha val="40000"/>
              </a:schemeClr>
            </a:glow>
            <a:innerShdw blurRad="63500" dist="50800" dir="10800000">
              <a:prstClr val="black">
                <a:alpha val="50000"/>
              </a:prstClr>
            </a:innerShdw>
            <a:reflection blurRad="6350" stA="52000" endA="300" endPos="35000" dir="5400000" sy="-100000" algn="bl" rotWithShape="0"/>
          </a:effectLst>
          <a:scene3d>
            <a:camera prst="obliqueTopLeft"/>
            <a:lightRig rig="glow" dir="t"/>
          </a:scene3d>
          <a:sp3d prstMaterial="plastic">
            <a:bevelB prst="slope"/>
          </a:sp3d>
        </p:spPr>
        <p:txBody>
          <a:bodyPr wrap="square">
            <a:spAutoFit/>
          </a:bodyPr>
          <a:lstStyle/>
          <a:p>
            <a:pPr algn="ctr"/>
            <a:r>
              <a:rPr lang="en-US" altLang="zh-CN" sz="2600" dirty="0" smtClean="0">
                <a:latin typeface="Helvetica"/>
                <a:cs typeface="Arial" charset="0"/>
              </a:rPr>
              <a:t>Introduction</a:t>
            </a:r>
            <a:endParaRPr lang="en-US" altLang="zh-CN" sz="2600" dirty="0">
              <a:latin typeface="Helvetica"/>
              <a:cs typeface="Arial" charset="0"/>
            </a:endParaRPr>
          </a:p>
        </p:txBody>
      </p:sp>
      <p:sp>
        <p:nvSpPr>
          <p:cNvPr id="17" name="Text Box 9"/>
          <p:cNvSpPr txBox="1">
            <a:spLocks noChangeArrowheads="1"/>
          </p:cNvSpPr>
          <p:nvPr/>
        </p:nvSpPr>
        <p:spPr bwMode="auto">
          <a:xfrm>
            <a:off x="2419216" y="3256782"/>
            <a:ext cx="4367361" cy="544830"/>
          </a:xfrm>
          <a:prstGeom prst="round2DiagRect">
            <a:avLst/>
          </a:prstGeom>
          <a:solidFill>
            <a:srgbClr val="FFC000"/>
          </a:solidFill>
          <a:ln w="9525">
            <a:noFill/>
            <a:miter lim="800000"/>
            <a:headEnd/>
            <a:tailEnd/>
          </a:ln>
          <a:effectLst>
            <a:glow rad="63500">
              <a:schemeClr val="accent5">
                <a:satMod val="175000"/>
                <a:alpha val="40000"/>
              </a:schemeClr>
            </a:glow>
            <a:innerShdw blurRad="63500" dist="50800" dir="10800000">
              <a:prstClr val="black">
                <a:alpha val="50000"/>
              </a:prstClr>
            </a:innerShdw>
          </a:effectLst>
          <a:scene3d>
            <a:camera prst="obliqueTopLeft"/>
            <a:lightRig rig="glow" dir="t"/>
          </a:scene3d>
          <a:sp3d prstMaterial="plastic">
            <a:bevelB prst="slope"/>
          </a:sp3d>
        </p:spPr>
        <p:txBody>
          <a:bodyPr wrap="square">
            <a:spAutoFit/>
          </a:bodyPr>
          <a:lstStyle/>
          <a:p>
            <a:pPr algn="ctr"/>
            <a:r>
              <a:rPr lang="en-US" altLang="zh-CN" sz="2600" dirty="0" smtClean="0">
                <a:latin typeface="Helvetica"/>
                <a:cs typeface="Arial" charset="0"/>
              </a:rPr>
              <a:t>Body: a long journey of love</a:t>
            </a:r>
          </a:p>
        </p:txBody>
      </p:sp>
      <p:sp>
        <p:nvSpPr>
          <p:cNvPr id="18" name="Text Box 9"/>
          <p:cNvSpPr txBox="1">
            <a:spLocks noChangeArrowheads="1"/>
          </p:cNvSpPr>
          <p:nvPr/>
        </p:nvSpPr>
        <p:spPr bwMode="auto">
          <a:xfrm>
            <a:off x="2419217" y="4612362"/>
            <a:ext cx="4367360" cy="544830"/>
          </a:xfrm>
          <a:prstGeom prst="round2DiagRect">
            <a:avLst/>
          </a:prstGeom>
          <a:solidFill>
            <a:srgbClr val="FFC000"/>
          </a:solidFill>
          <a:ln w="9525">
            <a:noFill/>
            <a:miter lim="800000"/>
            <a:headEnd/>
            <a:tailEnd/>
          </a:ln>
          <a:effectLst>
            <a:glow rad="63500">
              <a:schemeClr val="accent5">
                <a:satMod val="175000"/>
                <a:alpha val="40000"/>
              </a:schemeClr>
            </a:glow>
            <a:innerShdw blurRad="63500" dist="50800" dir="10800000">
              <a:prstClr val="black">
                <a:alpha val="50000"/>
              </a:prstClr>
            </a:innerShdw>
            <a:reflection blurRad="6350" stA="52000" endA="300" endPos="35000" dir="5400000" sy="-100000" algn="bl" rotWithShape="0"/>
          </a:effectLst>
          <a:scene3d>
            <a:camera prst="obliqueTopLeft"/>
            <a:lightRig rig="glow" dir="t"/>
          </a:scene3d>
          <a:sp3d prstMaterial="plastic">
            <a:bevelB prst="slope"/>
          </a:sp3d>
        </p:spPr>
        <p:txBody>
          <a:bodyPr wrap="square">
            <a:spAutoFit/>
          </a:bodyPr>
          <a:lstStyle/>
          <a:p>
            <a:pPr algn="ctr"/>
            <a:r>
              <a:rPr lang="en-US" altLang="zh-CN" sz="2600" dirty="0" smtClean="0">
                <a:latin typeface="Helvetica"/>
                <a:cs typeface="Arial" charset="0"/>
              </a:rPr>
              <a:t>Conclusion </a:t>
            </a:r>
            <a:endParaRPr lang="en-US" altLang="zh-CN" sz="2600" dirty="0">
              <a:latin typeface="Helvetica"/>
              <a:cs typeface="Arial" charset="0"/>
            </a:endParaRPr>
          </a:p>
        </p:txBody>
      </p:sp>
      <p:grpSp>
        <p:nvGrpSpPr>
          <p:cNvPr id="9" name="组合 6"/>
          <p:cNvGrpSpPr>
            <a:grpSpLocks/>
          </p:cNvGrpSpPr>
          <p:nvPr/>
        </p:nvGrpSpPr>
        <p:grpSpPr bwMode="auto">
          <a:xfrm>
            <a:off x="-14288" y="-26988"/>
            <a:ext cx="8416926" cy="1152526"/>
            <a:chOff x="-14288" y="-27384"/>
            <a:chExt cx="8416678" cy="1152525"/>
          </a:xfrm>
        </p:grpSpPr>
        <p:sp>
          <p:nvSpPr>
            <p:cNvPr id="11" name="TextBox 10"/>
            <p:cNvSpPr txBox="1">
              <a:spLocks noChangeArrowheads="1"/>
            </p:cNvSpPr>
            <p:nvPr/>
          </p:nvSpPr>
          <p:spPr bwMode="auto">
            <a:xfrm>
              <a:off x="4571865" y="548879"/>
              <a:ext cx="3830525" cy="461963"/>
            </a:xfrm>
            <a:prstGeom prst="rect">
              <a:avLst/>
            </a:prstGeom>
            <a:noFill/>
            <a:ln w="9525">
              <a:noFill/>
              <a:miter lim="800000"/>
              <a:headEnd/>
              <a:tailEnd/>
            </a:ln>
          </p:spPr>
          <p:txBody>
            <a:bodyPr>
              <a:spAutoFit/>
            </a:bodyPr>
            <a:lstStyle/>
            <a:p>
              <a:pPr>
                <a:defRPr/>
              </a:pPr>
              <a:r>
                <a:rPr lang="en-US" altLang="zh-CN" sz="2400" b="1" kern="0" dirty="0">
                  <a:solidFill>
                    <a:schemeClr val="accent6">
                      <a:lumMod val="75000"/>
                    </a:schemeClr>
                  </a:solidFill>
                  <a:effectLst>
                    <a:outerShdw blurRad="38100" dist="38100" dir="2700000" algn="tl">
                      <a:srgbClr val="000000">
                        <a:alpha val="43137"/>
                      </a:srgbClr>
                    </a:outerShdw>
                  </a:effectLst>
                  <a:latin typeface="Helvetica"/>
                </a:rPr>
                <a:t>Structure of the text</a:t>
              </a:r>
              <a:endParaRPr lang="zh-CN" altLang="en-US" sz="2400" b="1" kern="0" dirty="0">
                <a:solidFill>
                  <a:schemeClr val="accent6">
                    <a:lumMod val="75000"/>
                  </a:schemeClr>
                </a:solidFill>
                <a:effectLst>
                  <a:outerShdw blurRad="38100" dist="38100" dir="2700000" algn="tl">
                    <a:srgbClr val="000000">
                      <a:alpha val="43137"/>
                    </a:srgbClr>
                  </a:outerShdw>
                </a:effectLst>
                <a:latin typeface="Helvetica"/>
              </a:endParaRPr>
            </a:p>
          </p:txBody>
        </p:sp>
        <p:pic>
          <p:nvPicPr>
            <p:cNvPr id="12" name="Picture 2"/>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14288" y="-27384"/>
              <a:ext cx="4394201" cy="11525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3" name="TextBox 12">
              <a:hlinkClick r:id="rId3" action="ppaction://hlinksldjump"/>
            </p:cNvPr>
            <p:cNvSpPr txBox="1"/>
            <p:nvPr/>
          </p:nvSpPr>
          <p:spPr>
            <a:xfrm>
              <a:off x="25399" y="466329"/>
              <a:ext cx="3481285" cy="430213"/>
            </a:xfrm>
            <a:prstGeom prst="rect">
              <a:avLst/>
            </a:prstGeom>
            <a:noFill/>
          </p:spPr>
          <p:txBody>
            <a:bodyPr>
              <a:spAutoFit/>
            </a:bodyPr>
            <a:lstStyle/>
            <a:p>
              <a:pPr fontAlgn="auto">
                <a:spcBef>
                  <a:spcPts val="0"/>
                </a:spcBef>
                <a:spcAft>
                  <a:spcPts val="0"/>
                </a:spcAft>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rPr>
                <a:t>Main idea &amp; structure</a:t>
              </a:r>
              <a:endParaRPr lang="zh-CN" altLang="en-US"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endParaRPr>
            </a:p>
          </p:txBody>
        </p:sp>
      </p:grpSp>
    </p:spTree>
    <p:extLst>
      <p:ext uri="{BB962C8B-B14F-4D97-AF65-F5344CB8AC3E}">
        <p14:creationId xmlns="" xmlns:p14="http://schemas.microsoft.com/office/powerpoint/2010/main" val="609558246"/>
      </p:ext>
    </p:extLst>
  </p:cSld>
  <p:clrMapOvr>
    <a:masterClrMapping/>
  </p:clrMapOv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5"/>
          <p:cNvPicPr>
            <a:picLocks noChangeAspect="1" noChangeArrowheads="1"/>
          </p:cNvPicPr>
          <p:nvPr/>
        </p:nvPicPr>
        <p:blipFill>
          <a:blip r:embed="rId3" cstate="print"/>
          <a:srcRect/>
          <a:stretch>
            <a:fillRect/>
          </a:stretch>
        </p:blipFill>
        <p:spPr bwMode="auto">
          <a:xfrm>
            <a:off x="12616" y="1285860"/>
            <a:ext cx="8988540" cy="5552648"/>
          </a:xfrm>
          <a:prstGeom prst="rect">
            <a:avLst/>
          </a:prstGeom>
          <a:noFill/>
          <a:ln w="9525" algn="ctr">
            <a:noFill/>
            <a:miter lim="800000"/>
            <a:headEnd/>
            <a:tailEnd/>
          </a:ln>
        </p:spPr>
      </p:pic>
      <p:sp>
        <p:nvSpPr>
          <p:cNvPr id="162818" name="TextBox 19"/>
          <p:cNvSpPr txBox="1">
            <a:spLocks noChangeArrowheads="1"/>
          </p:cNvSpPr>
          <p:nvPr/>
        </p:nvSpPr>
        <p:spPr bwMode="auto">
          <a:xfrm>
            <a:off x="1258888" y="1454150"/>
            <a:ext cx="1800225" cy="400050"/>
          </a:xfrm>
          <a:prstGeom prst="rect">
            <a:avLst/>
          </a:prstGeom>
          <a:noFill/>
          <a:ln w="9525">
            <a:noFill/>
            <a:miter lim="800000"/>
            <a:headEnd/>
            <a:tailEnd/>
          </a:ln>
        </p:spPr>
        <p:txBody>
          <a:bodyPr>
            <a:spAutoFit/>
          </a:bodyPr>
          <a:lstStyle/>
          <a:p>
            <a:endParaRPr lang="zh-CN" altLang="en-US" sz="2000" b="1" dirty="0">
              <a:latin typeface="Helvetica"/>
              <a:ea typeface="Helvetica Neue"/>
              <a:cs typeface="Helvetica Neue"/>
            </a:endParaRPr>
          </a:p>
        </p:txBody>
      </p:sp>
      <p:sp>
        <p:nvSpPr>
          <p:cNvPr id="11" name="Rectangle 10"/>
          <p:cNvSpPr/>
          <p:nvPr/>
        </p:nvSpPr>
        <p:spPr>
          <a:xfrm>
            <a:off x="767290" y="1928802"/>
            <a:ext cx="7448048" cy="4000217"/>
          </a:xfrm>
          <a:prstGeom prst="rect">
            <a:avLst/>
          </a:prstGeom>
          <a:noFill/>
          <a:ln w="38100" cmpd="sng">
            <a:noFill/>
          </a:ln>
          <a:effectLst>
            <a:glow rad="139700">
              <a:schemeClr val="accent3">
                <a:satMod val="175000"/>
                <a:alpha val="40000"/>
              </a:schemeClr>
            </a:glow>
            <a:outerShdw blurRad="40000" dist="23000" dir="5400000" sx="0" sy="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anchor="ctr"/>
          <a:lstStyle/>
          <a:p>
            <a:pPr fontAlgn="auto">
              <a:lnSpc>
                <a:spcPct val="120000"/>
              </a:lnSpc>
              <a:spcBef>
                <a:spcPts val="0"/>
              </a:spcBef>
              <a:spcAft>
                <a:spcPts val="0"/>
              </a:spcAft>
              <a:defRPr/>
            </a:pPr>
            <a:endParaRPr lang="zh-CN" altLang="en-US" sz="1800" dirty="0"/>
          </a:p>
        </p:txBody>
      </p:sp>
      <p:sp>
        <p:nvSpPr>
          <p:cNvPr id="19" name="矩形 18"/>
          <p:cNvSpPr/>
          <p:nvPr/>
        </p:nvSpPr>
        <p:spPr>
          <a:xfrm>
            <a:off x="1258888" y="2316251"/>
            <a:ext cx="6313508" cy="369332"/>
          </a:xfrm>
          <a:prstGeom prst="rect">
            <a:avLst/>
          </a:prstGeom>
        </p:spPr>
        <p:txBody>
          <a:bodyPr wrap="square">
            <a:spAutoFit/>
          </a:bodyPr>
          <a:lstStyle/>
          <a:p>
            <a:pPr eaLnBrk="0" hangingPunct="0">
              <a:defRPr/>
            </a:pPr>
            <a:endParaRPr lang="en-US" altLang="zh-CN" sz="1800" b="1" dirty="0" smtClean="0">
              <a:solidFill>
                <a:srgbClr val="0070C0"/>
              </a:solidFill>
              <a:latin typeface="Helvetica"/>
              <a:ea typeface="Helvetica Neue"/>
              <a:cs typeface="Helvetica Neue"/>
            </a:endParaRPr>
          </a:p>
        </p:txBody>
      </p:sp>
      <p:sp>
        <p:nvSpPr>
          <p:cNvPr id="20" name="矩形 19"/>
          <p:cNvSpPr/>
          <p:nvPr/>
        </p:nvSpPr>
        <p:spPr>
          <a:xfrm>
            <a:off x="1000115" y="1916832"/>
            <a:ext cx="5929339" cy="4154984"/>
          </a:xfrm>
          <a:prstGeom prst="rect">
            <a:avLst/>
          </a:prstGeom>
        </p:spPr>
        <p:txBody>
          <a:bodyPr wrap="square">
            <a:spAutoFit/>
          </a:bodyPr>
          <a:lstStyle/>
          <a:p>
            <a:pPr algn="ctr">
              <a:lnSpc>
                <a:spcPct val="110000"/>
              </a:lnSpc>
              <a:defRPr/>
            </a:pPr>
            <a:r>
              <a:rPr kumimoji="1" lang="en-US" altLang="zh-CN" sz="2400" b="1" dirty="0" smtClean="0">
                <a:solidFill>
                  <a:srgbClr val="0070C0"/>
                </a:solidFill>
                <a:latin typeface="Helvetica"/>
              </a:rPr>
              <a:t> Romantic Love</a:t>
            </a:r>
          </a:p>
          <a:p>
            <a:pPr algn="just">
              <a:lnSpc>
                <a:spcPct val="110000"/>
              </a:lnSpc>
              <a:defRPr/>
            </a:pPr>
            <a:r>
              <a:rPr kumimoji="1" lang="en-US" altLang="zh-CN" sz="2400" dirty="0" smtClean="0">
                <a:latin typeface="Helvetica"/>
              </a:rPr>
              <a:t>    My two daughters are at the age of dating and are expecting their great love. They thought their father and I had a ______ fairytale romance ___________ marriage from the outset. But it was not completely true. Love just happens when you _____ expect it, as is shown in my story. At the very beginning, I dated Butch just for fun.</a:t>
            </a:r>
            <a:endParaRPr kumimoji="1" lang="en-US" altLang="zh-CN" sz="2400" dirty="0">
              <a:latin typeface="Helvetica"/>
            </a:endParaRPr>
          </a:p>
        </p:txBody>
      </p:sp>
      <p:sp>
        <p:nvSpPr>
          <p:cNvPr id="13" name="Text Box 50"/>
          <p:cNvSpPr txBox="1">
            <a:spLocks noChangeArrowheads="1"/>
          </p:cNvSpPr>
          <p:nvPr/>
        </p:nvSpPr>
        <p:spPr bwMode="auto">
          <a:xfrm>
            <a:off x="1101874" y="3573016"/>
            <a:ext cx="1885950" cy="369332"/>
          </a:xfrm>
          <a:prstGeom prst="rect">
            <a:avLst/>
          </a:prstGeom>
          <a:noFill/>
          <a:ln w="9525" algn="ctr">
            <a:noFill/>
            <a:miter lim="800000"/>
            <a:headEnd/>
            <a:tailEnd/>
          </a:ln>
        </p:spPr>
        <p:txBody>
          <a:bodyPr wrap="square" lIns="0" tIns="0" rIns="0" bIns="0">
            <a:spAutoFit/>
          </a:bodyPr>
          <a:lstStyle/>
          <a:p>
            <a:pPr>
              <a:spcBef>
                <a:spcPct val="50000"/>
              </a:spcBef>
              <a:defRPr/>
            </a:pPr>
            <a:r>
              <a:rPr kumimoji="1" lang="en-US" altLang="zh-CN" sz="2400" b="1" dirty="0" smtClean="0">
                <a:solidFill>
                  <a:srgbClr val="0070C0"/>
                </a:solidFill>
                <a:latin typeface="Helvetica"/>
              </a:rPr>
              <a:t>classic</a:t>
            </a:r>
            <a:endParaRPr kumimoji="1" lang="en-US" altLang="zh-CN" sz="2400" b="1" dirty="0">
              <a:solidFill>
                <a:srgbClr val="0070C0"/>
              </a:solidFill>
              <a:latin typeface="Helvetica"/>
            </a:endParaRPr>
          </a:p>
        </p:txBody>
      </p:sp>
      <p:sp>
        <p:nvSpPr>
          <p:cNvPr id="14" name="Text Box 50"/>
          <p:cNvSpPr txBox="1">
            <a:spLocks noChangeArrowheads="1"/>
          </p:cNvSpPr>
          <p:nvPr/>
        </p:nvSpPr>
        <p:spPr bwMode="auto">
          <a:xfrm>
            <a:off x="4990343" y="3573016"/>
            <a:ext cx="2245953" cy="369332"/>
          </a:xfrm>
          <a:prstGeom prst="rect">
            <a:avLst/>
          </a:prstGeom>
          <a:noFill/>
          <a:ln w="9525" algn="ctr">
            <a:noFill/>
            <a:miter lim="800000"/>
            <a:headEnd/>
            <a:tailEnd/>
          </a:ln>
        </p:spPr>
        <p:txBody>
          <a:bodyPr wrap="square" lIns="0" tIns="0" rIns="0" bIns="0">
            <a:spAutoFit/>
          </a:bodyPr>
          <a:lstStyle/>
          <a:p>
            <a:pPr>
              <a:spcBef>
                <a:spcPct val="50000"/>
              </a:spcBef>
              <a:defRPr/>
            </a:pPr>
            <a:r>
              <a:rPr kumimoji="1" lang="en-US" altLang="zh-CN" sz="2400" b="1" dirty="0" smtClean="0">
                <a:solidFill>
                  <a:srgbClr val="0070C0"/>
                </a:solidFill>
                <a:latin typeface="Helvetica"/>
              </a:rPr>
              <a:t>heading for</a:t>
            </a:r>
          </a:p>
        </p:txBody>
      </p:sp>
      <p:sp>
        <p:nvSpPr>
          <p:cNvPr id="15" name="Text Box 50"/>
          <p:cNvSpPr txBox="1">
            <a:spLocks noChangeArrowheads="1"/>
          </p:cNvSpPr>
          <p:nvPr/>
        </p:nvSpPr>
        <p:spPr bwMode="auto">
          <a:xfrm rot="10800000" flipV="1">
            <a:off x="1824546" y="4787860"/>
            <a:ext cx="1785950" cy="369332"/>
          </a:xfrm>
          <a:prstGeom prst="rect">
            <a:avLst/>
          </a:prstGeom>
          <a:noFill/>
          <a:ln w="9525" algn="ctr">
            <a:noFill/>
            <a:miter lim="800000"/>
            <a:headEnd/>
            <a:tailEnd/>
          </a:ln>
        </p:spPr>
        <p:txBody>
          <a:bodyPr wrap="square" lIns="0" tIns="0" rIns="0" bIns="0">
            <a:spAutoFit/>
          </a:bodyPr>
          <a:lstStyle/>
          <a:p>
            <a:pPr>
              <a:spcBef>
                <a:spcPct val="50000"/>
              </a:spcBef>
              <a:defRPr/>
            </a:pPr>
            <a:r>
              <a:rPr kumimoji="1" lang="en-US" altLang="zh-CN" sz="2400" b="1" dirty="0" smtClean="0">
                <a:solidFill>
                  <a:srgbClr val="0070C0"/>
                </a:solidFill>
                <a:latin typeface="Helvetica"/>
              </a:rPr>
              <a:t>least</a:t>
            </a:r>
            <a:endParaRPr kumimoji="1" lang="en-US" altLang="zh-CN" sz="2400" b="1" dirty="0">
              <a:solidFill>
                <a:srgbClr val="0070C0"/>
              </a:solidFill>
              <a:latin typeface="Helvetica"/>
            </a:endParaRPr>
          </a:p>
        </p:txBody>
      </p:sp>
      <p:sp>
        <p:nvSpPr>
          <p:cNvPr id="21" name="右箭头 20">
            <a:hlinkClick r:id="" action="ppaction://hlinkshowjump?jump=nextslide"/>
          </p:cNvPr>
          <p:cNvSpPr/>
          <p:nvPr/>
        </p:nvSpPr>
        <p:spPr>
          <a:xfrm>
            <a:off x="5843634" y="5805264"/>
            <a:ext cx="1800200" cy="648072"/>
          </a:xfrm>
          <a:prstGeom prst="rightArrow">
            <a:avLst/>
          </a:prstGeom>
          <a:solidFill>
            <a:schemeClr val="bg1"/>
          </a:solid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ln>
                  <a:solidFill>
                    <a:schemeClr val="tx1"/>
                  </a:solidFill>
                </a:ln>
                <a:solidFill>
                  <a:schemeClr val="tx1"/>
                </a:solidFill>
              </a:rPr>
              <a:t>To be continued</a:t>
            </a:r>
            <a:endParaRPr lang="zh-CN" altLang="en-US" sz="1600" dirty="0">
              <a:ln>
                <a:solidFill>
                  <a:schemeClr val="tx1"/>
                </a:solidFill>
              </a:ln>
              <a:solidFill>
                <a:schemeClr val="tx1"/>
              </a:solidFill>
            </a:endParaRPr>
          </a:p>
        </p:txBody>
      </p:sp>
      <p:grpSp>
        <p:nvGrpSpPr>
          <p:cNvPr id="17" name="组合 6"/>
          <p:cNvGrpSpPr>
            <a:grpSpLocks/>
          </p:cNvGrpSpPr>
          <p:nvPr/>
        </p:nvGrpSpPr>
        <p:grpSpPr bwMode="auto">
          <a:xfrm>
            <a:off x="-14288" y="-26988"/>
            <a:ext cx="8416926" cy="1152526"/>
            <a:chOff x="-14288" y="-27384"/>
            <a:chExt cx="8416678" cy="1152525"/>
          </a:xfrm>
        </p:grpSpPr>
        <p:sp>
          <p:nvSpPr>
            <p:cNvPr id="22" name="TextBox 21"/>
            <p:cNvSpPr txBox="1">
              <a:spLocks noChangeArrowheads="1"/>
            </p:cNvSpPr>
            <p:nvPr/>
          </p:nvSpPr>
          <p:spPr bwMode="auto">
            <a:xfrm>
              <a:off x="4571865" y="548879"/>
              <a:ext cx="3830525" cy="461665"/>
            </a:xfrm>
            <a:prstGeom prst="rect">
              <a:avLst/>
            </a:prstGeom>
            <a:noFill/>
            <a:ln w="9525">
              <a:noFill/>
              <a:miter lim="800000"/>
              <a:headEnd/>
              <a:tailEnd/>
            </a:ln>
          </p:spPr>
          <p:txBody>
            <a:bodyPr>
              <a:spAutoFit/>
            </a:bodyPr>
            <a:lstStyle/>
            <a:p>
              <a:pPr>
                <a:defRPr/>
              </a:pPr>
              <a:r>
                <a:rPr lang="en-US" altLang="zh-CN" sz="2400" b="1" kern="0" dirty="0" smtClean="0">
                  <a:solidFill>
                    <a:schemeClr val="accent6">
                      <a:lumMod val="75000"/>
                    </a:schemeClr>
                  </a:solidFill>
                  <a:effectLst>
                    <a:outerShdw blurRad="38100" dist="38100" dir="2700000" algn="tl">
                      <a:srgbClr val="000000">
                        <a:alpha val="43137"/>
                      </a:srgbClr>
                    </a:outerShdw>
                  </a:effectLst>
                  <a:latin typeface="Helvetica"/>
                </a:rPr>
                <a:t>Summary </a:t>
              </a:r>
              <a:r>
                <a:rPr lang="en-US" altLang="zh-CN" sz="2400" b="1" kern="0" dirty="0">
                  <a:solidFill>
                    <a:schemeClr val="accent6">
                      <a:lumMod val="75000"/>
                    </a:schemeClr>
                  </a:solidFill>
                  <a:effectLst>
                    <a:outerShdw blurRad="38100" dist="38100" dir="2700000" algn="tl">
                      <a:srgbClr val="000000">
                        <a:alpha val="43137"/>
                      </a:srgbClr>
                    </a:outerShdw>
                  </a:effectLst>
                  <a:latin typeface="Helvetica"/>
                </a:rPr>
                <a:t>of the text</a:t>
              </a:r>
              <a:endParaRPr lang="zh-CN" altLang="en-US" sz="2400" b="1" kern="0" dirty="0">
                <a:solidFill>
                  <a:schemeClr val="accent6">
                    <a:lumMod val="75000"/>
                  </a:schemeClr>
                </a:solidFill>
                <a:effectLst>
                  <a:outerShdw blurRad="38100" dist="38100" dir="2700000" algn="tl">
                    <a:srgbClr val="000000">
                      <a:alpha val="43137"/>
                    </a:srgbClr>
                  </a:outerShdw>
                </a:effectLst>
                <a:latin typeface="Helvetica"/>
              </a:endParaRPr>
            </a:p>
          </p:txBody>
        </p:sp>
        <p:pic>
          <p:nvPicPr>
            <p:cNvPr id="23" name="Picture 2"/>
            <p:cNvPicPr>
              <a:picLocks noChangeAspect="1" noChangeArrowheads="1"/>
            </p:cNvPicPr>
            <p:nvPr/>
          </p:nvPicPr>
          <p:blipFill>
            <a:blip r:embed="rId4">
              <a:extLst>
                <a:ext uri="{28A0092B-C50C-407E-A947-70E740481C1C}">
                  <a14:useLocalDpi xmlns="" xmlns:a14="http://schemas.microsoft.com/office/drawing/2010/main" val="0"/>
                </a:ext>
              </a:extLst>
            </a:blip>
            <a:srcRect/>
            <a:stretch>
              <a:fillRect/>
            </a:stretch>
          </p:blipFill>
          <p:spPr bwMode="auto">
            <a:xfrm>
              <a:off x="-14288" y="-27384"/>
              <a:ext cx="4394201" cy="11525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5" name="TextBox 24">
              <a:hlinkClick r:id="rId5" action="ppaction://hlinksldjump"/>
            </p:cNvPr>
            <p:cNvSpPr txBox="1"/>
            <p:nvPr/>
          </p:nvSpPr>
          <p:spPr>
            <a:xfrm>
              <a:off x="25399" y="466329"/>
              <a:ext cx="3481285" cy="430213"/>
            </a:xfrm>
            <a:prstGeom prst="rect">
              <a:avLst/>
            </a:prstGeom>
            <a:noFill/>
          </p:spPr>
          <p:txBody>
            <a:bodyPr>
              <a:spAutoFit/>
            </a:bodyPr>
            <a:lstStyle/>
            <a:p>
              <a:pPr fontAlgn="auto">
                <a:spcBef>
                  <a:spcPts val="0"/>
                </a:spcBef>
                <a:spcAft>
                  <a:spcPts val="0"/>
                </a:spcAft>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rPr>
                <a:t>Main idea &amp; structure</a:t>
              </a:r>
              <a:endParaRPr lang="zh-CN" altLang="en-US"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endParaRPr>
            </a:p>
          </p:txBody>
        </p:sp>
      </p:grpSp>
    </p:spTree>
    <p:extLst>
      <p:ext uri="{BB962C8B-B14F-4D97-AF65-F5344CB8AC3E}">
        <p14:creationId xmlns="" xmlns:p14="http://schemas.microsoft.com/office/powerpoint/2010/main" val="3501138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utoUpdateAnimBg="0"/>
      <p:bldP spid="14" grpId="0" autoUpdateAnimBg="0"/>
      <p:bldP spid="15" grpId="0" autoUpdateAnimBg="0"/>
      <p:bldP spid="21"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5"/>
          <p:cNvPicPr>
            <a:picLocks noChangeAspect="1" noChangeArrowheads="1"/>
          </p:cNvPicPr>
          <p:nvPr/>
        </p:nvPicPr>
        <p:blipFill>
          <a:blip r:embed="rId3" cstate="print"/>
          <a:srcRect/>
          <a:stretch>
            <a:fillRect/>
          </a:stretch>
        </p:blipFill>
        <p:spPr bwMode="auto">
          <a:xfrm>
            <a:off x="-214346" y="1010941"/>
            <a:ext cx="9394859" cy="5827568"/>
          </a:xfrm>
          <a:prstGeom prst="rect">
            <a:avLst/>
          </a:prstGeom>
          <a:noFill/>
          <a:ln w="9525" algn="ctr">
            <a:noFill/>
            <a:miter lim="800000"/>
            <a:headEnd/>
            <a:tailEnd/>
          </a:ln>
        </p:spPr>
      </p:pic>
      <p:sp>
        <p:nvSpPr>
          <p:cNvPr id="162818" name="TextBox 19"/>
          <p:cNvSpPr txBox="1">
            <a:spLocks noChangeArrowheads="1"/>
          </p:cNvSpPr>
          <p:nvPr/>
        </p:nvSpPr>
        <p:spPr bwMode="auto">
          <a:xfrm>
            <a:off x="1258888" y="1243037"/>
            <a:ext cx="1800225" cy="400050"/>
          </a:xfrm>
          <a:prstGeom prst="rect">
            <a:avLst/>
          </a:prstGeom>
          <a:noFill/>
          <a:ln w="9525">
            <a:noFill/>
            <a:miter lim="800000"/>
            <a:headEnd/>
            <a:tailEnd/>
          </a:ln>
        </p:spPr>
        <p:txBody>
          <a:bodyPr>
            <a:spAutoFit/>
          </a:bodyPr>
          <a:lstStyle/>
          <a:p>
            <a:endParaRPr lang="zh-CN" altLang="en-US" sz="2000" b="1" dirty="0">
              <a:latin typeface="Helvetica"/>
              <a:ea typeface="Helvetica Neue"/>
              <a:cs typeface="Helvetica Neue"/>
            </a:endParaRPr>
          </a:p>
        </p:txBody>
      </p:sp>
      <p:sp>
        <p:nvSpPr>
          <p:cNvPr id="11" name="Rectangle 10"/>
          <p:cNvSpPr/>
          <p:nvPr/>
        </p:nvSpPr>
        <p:spPr>
          <a:xfrm>
            <a:off x="767290" y="1717689"/>
            <a:ext cx="7448048" cy="4000217"/>
          </a:xfrm>
          <a:prstGeom prst="rect">
            <a:avLst/>
          </a:prstGeom>
          <a:noFill/>
          <a:ln w="38100" cmpd="sng">
            <a:noFill/>
          </a:ln>
          <a:effectLst>
            <a:glow rad="139700">
              <a:schemeClr val="accent3">
                <a:satMod val="175000"/>
                <a:alpha val="40000"/>
              </a:schemeClr>
            </a:glow>
            <a:outerShdw blurRad="40000" dist="23000" dir="5400000" sx="0" sy="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anchor="ctr"/>
          <a:lstStyle/>
          <a:p>
            <a:pPr fontAlgn="auto">
              <a:lnSpc>
                <a:spcPct val="120000"/>
              </a:lnSpc>
              <a:spcBef>
                <a:spcPts val="0"/>
              </a:spcBef>
              <a:spcAft>
                <a:spcPts val="0"/>
              </a:spcAft>
              <a:defRPr/>
            </a:pPr>
            <a:endParaRPr lang="zh-CN" altLang="en-US" sz="1800" dirty="0"/>
          </a:p>
        </p:txBody>
      </p:sp>
      <p:sp>
        <p:nvSpPr>
          <p:cNvPr id="19" name="矩形 18"/>
          <p:cNvSpPr/>
          <p:nvPr/>
        </p:nvSpPr>
        <p:spPr>
          <a:xfrm>
            <a:off x="1303324" y="2457806"/>
            <a:ext cx="6313508" cy="461665"/>
          </a:xfrm>
          <a:prstGeom prst="rect">
            <a:avLst/>
          </a:prstGeom>
        </p:spPr>
        <p:txBody>
          <a:bodyPr wrap="square">
            <a:spAutoFit/>
          </a:bodyPr>
          <a:lstStyle/>
          <a:p>
            <a:pPr eaLnBrk="0" hangingPunct="0">
              <a:defRPr/>
            </a:pPr>
            <a:endParaRPr lang="en-US" altLang="zh-CN" sz="2400" b="1" dirty="0" smtClean="0">
              <a:solidFill>
                <a:srgbClr val="0070C0"/>
              </a:solidFill>
              <a:latin typeface="Helvetica"/>
              <a:ea typeface="Helvetica Neue"/>
              <a:cs typeface="Helvetica Neue"/>
            </a:endParaRPr>
          </a:p>
        </p:txBody>
      </p:sp>
      <p:sp>
        <p:nvSpPr>
          <p:cNvPr id="20" name="矩形 19"/>
          <p:cNvSpPr/>
          <p:nvPr/>
        </p:nvSpPr>
        <p:spPr>
          <a:xfrm>
            <a:off x="755576" y="1727746"/>
            <a:ext cx="6480720" cy="4653582"/>
          </a:xfrm>
          <a:prstGeom prst="rect">
            <a:avLst/>
          </a:prstGeom>
        </p:spPr>
        <p:txBody>
          <a:bodyPr wrap="square">
            <a:spAutoFit/>
          </a:bodyPr>
          <a:lstStyle/>
          <a:p>
            <a:pPr indent="457200" algn="just">
              <a:lnSpc>
                <a:spcPct val="95000"/>
              </a:lnSpc>
              <a:defRPr/>
            </a:pPr>
            <a:r>
              <a:rPr kumimoji="1" lang="en-US" altLang="zh-CN" sz="2400" dirty="0" smtClean="0">
                <a:latin typeface="Helvetica"/>
              </a:rPr>
              <a:t>    I was merely ______ on the first date and not so interested in Butch, for he was really a wild boy and seemed a little _____. After that, Butch intentionally created chances to see me. Though I _________________ his wild personality, I found I started to fall in love because his “bad boy image” was _________</a:t>
            </a:r>
            <a:br>
              <a:rPr kumimoji="1" lang="en-US" altLang="zh-CN" sz="2400" dirty="0" smtClean="0">
                <a:latin typeface="Helvetica"/>
              </a:rPr>
            </a:br>
            <a:r>
              <a:rPr kumimoji="1" lang="en-US" altLang="zh-CN" sz="2400" dirty="0" smtClean="0">
                <a:latin typeface="Helvetica"/>
              </a:rPr>
              <a:t>______________. Then, one night, he announced to the world that I was his girlfriend and promised to marry me and become a lawyer. Though I ______________ him, I was certain that I would never marry this guy, a _____ without a good future.</a:t>
            </a:r>
            <a:endParaRPr kumimoji="1" lang="zh-CN" altLang="en-US" sz="2400" dirty="0">
              <a:latin typeface="Helvetica"/>
            </a:endParaRPr>
          </a:p>
        </p:txBody>
      </p:sp>
      <p:sp>
        <p:nvSpPr>
          <p:cNvPr id="16" name="Text Box 50"/>
          <p:cNvSpPr txBox="1">
            <a:spLocks noChangeArrowheads="1"/>
          </p:cNvSpPr>
          <p:nvPr/>
        </p:nvSpPr>
        <p:spPr bwMode="auto">
          <a:xfrm rot="10800000" flipV="1">
            <a:off x="3500430" y="1763524"/>
            <a:ext cx="1539202" cy="369332"/>
          </a:xfrm>
          <a:prstGeom prst="rect">
            <a:avLst/>
          </a:prstGeom>
          <a:noFill/>
          <a:ln w="9525" algn="ctr">
            <a:noFill/>
            <a:miter lim="800000"/>
            <a:headEnd/>
            <a:tailEnd/>
          </a:ln>
        </p:spPr>
        <p:txBody>
          <a:bodyPr wrap="square" lIns="0" tIns="0" rIns="0" bIns="0">
            <a:spAutoFit/>
          </a:bodyPr>
          <a:lstStyle/>
          <a:p>
            <a:pPr>
              <a:spcBef>
                <a:spcPct val="50000"/>
              </a:spcBef>
              <a:defRPr/>
            </a:pPr>
            <a:r>
              <a:rPr kumimoji="1" lang="en-US" altLang="zh-CN" sz="2400" b="1" dirty="0" smtClean="0">
                <a:solidFill>
                  <a:srgbClr val="0070C0"/>
                </a:solidFill>
                <a:latin typeface="Helvetica"/>
                <a:ea typeface="宋体" pitchFamily="2" charset="-122"/>
              </a:rPr>
              <a:t> curious</a:t>
            </a:r>
            <a:endParaRPr kumimoji="1" lang="en-US" altLang="zh-CN" sz="2400" b="1" dirty="0">
              <a:solidFill>
                <a:srgbClr val="0070C0"/>
              </a:solidFill>
              <a:latin typeface="Helvetica"/>
              <a:ea typeface="宋体" pitchFamily="2" charset="-122"/>
            </a:endParaRPr>
          </a:p>
        </p:txBody>
      </p:sp>
      <p:sp>
        <p:nvSpPr>
          <p:cNvPr id="18" name="Text Box 50"/>
          <p:cNvSpPr txBox="1">
            <a:spLocks noChangeArrowheads="1"/>
          </p:cNvSpPr>
          <p:nvPr/>
        </p:nvSpPr>
        <p:spPr bwMode="auto">
          <a:xfrm>
            <a:off x="6197624" y="2457806"/>
            <a:ext cx="1160458" cy="369332"/>
          </a:xfrm>
          <a:prstGeom prst="rect">
            <a:avLst/>
          </a:prstGeom>
          <a:noFill/>
          <a:ln w="9525" algn="ctr">
            <a:noFill/>
            <a:miter lim="800000"/>
            <a:headEnd/>
            <a:tailEnd/>
          </a:ln>
        </p:spPr>
        <p:txBody>
          <a:bodyPr wrap="square" lIns="0" tIns="0" rIns="0" bIns="0">
            <a:spAutoFit/>
          </a:bodyPr>
          <a:lstStyle/>
          <a:p>
            <a:pPr>
              <a:spcBef>
                <a:spcPct val="50000"/>
              </a:spcBef>
              <a:defRPr/>
            </a:pPr>
            <a:r>
              <a:rPr kumimoji="1" lang="en-US" altLang="zh-CN" sz="2400" b="1" dirty="0" smtClean="0">
                <a:solidFill>
                  <a:srgbClr val="0070C0"/>
                </a:solidFill>
                <a:latin typeface="Helvetica"/>
                <a:ea typeface="宋体" pitchFamily="2" charset="-122"/>
              </a:rPr>
              <a:t> weird</a:t>
            </a:r>
            <a:endParaRPr kumimoji="1" lang="en-US" altLang="zh-CN" sz="2400" b="1" dirty="0">
              <a:solidFill>
                <a:srgbClr val="0070C0"/>
              </a:solidFill>
              <a:latin typeface="Helvetica"/>
              <a:ea typeface="宋体" pitchFamily="2" charset="-122"/>
            </a:endParaRPr>
          </a:p>
        </p:txBody>
      </p:sp>
      <p:sp>
        <p:nvSpPr>
          <p:cNvPr id="21" name="Text Box 50"/>
          <p:cNvSpPr txBox="1">
            <a:spLocks noChangeArrowheads="1"/>
          </p:cNvSpPr>
          <p:nvPr/>
        </p:nvSpPr>
        <p:spPr bwMode="auto">
          <a:xfrm>
            <a:off x="3714744" y="3140968"/>
            <a:ext cx="2952328" cy="369332"/>
          </a:xfrm>
          <a:prstGeom prst="rect">
            <a:avLst/>
          </a:prstGeom>
          <a:noFill/>
          <a:ln w="9525" algn="ctr">
            <a:noFill/>
            <a:miter lim="800000"/>
            <a:headEnd/>
            <a:tailEnd/>
          </a:ln>
        </p:spPr>
        <p:txBody>
          <a:bodyPr wrap="square" lIns="0" tIns="0" rIns="0" bIns="0">
            <a:spAutoFit/>
          </a:bodyPr>
          <a:lstStyle/>
          <a:p>
            <a:pPr>
              <a:spcBef>
                <a:spcPct val="50000"/>
              </a:spcBef>
              <a:defRPr/>
            </a:pPr>
            <a:r>
              <a:rPr kumimoji="1" lang="en-US" altLang="zh-CN" sz="2400" b="1" dirty="0" smtClean="0">
                <a:solidFill>
                  <a:srgbClr val="0070C0"/>
                </a:solidFill>
                <a:latin typeface="Helvetica"/>
                <a:ea typeface="宋体" pitchFamily="2" charset="-122"/>
              </a:rPr>
              <a:t>was cautious about </a:t>
            </a:r>
            <a:endParaRPr kumimoji="1" lang="en-US" altLang="zh-CN" sz="2400" b="1" dirty="0">
              <a:solidFill>
                <a:srgbClr val="0070C0"/>
              </a:solidFill>
              <a:latin typeface="Helvetica"/>
              <a:ea typeface="宋体" pitchFamily="2" charset="-122"/>
            </a:endParaRPr>
          </a:p>
        </p:txBody>
      </p:sp>
      <p:sp>
        <p:nvSpPr>
          <p:cNvPr id="23" name="Text Box 50"/>
          <p:cNvSpPr txBox="1">
            <a:spLocks noChangeArrowheads="1"/>
          </p:cNvSpPr>
          <p:nvPr/>
        </p:nvSpPr>
        <p:spPr bwMode="auto">
          <a:xfrm rot="10800000" flipV="1">
            <a:off x="3345373" y="5229200"/>
            <a:ext cx="2522771" cy="369332"/>
          </a:xfrm>
          <a:prstGeom prst="rect">
            <a:avLst/>
          </a:prstGeom>
          <a:noFill/>
          <a:ln w="9525" algn="ctr">
            <a:noFill/>
            <a:miter lim="800000"/>
            <a:headEnd/>
            <a:tailEnd/>
          </a:ln>
        </p:spPr>
        <p:txBody>
          <a:bodyPr wrap="square" lIns="0" tIns="0" rIns="0" bIns="0">
            <a:spAutoFit/>
          </a:bodyPr>
          <a:lstStyle/>
          <a:p>
            <a:pPr>
              <a:spcBef>
                <a:spcPct val="50000"/>
              </a:spcBef>
              <a:defRPr/>
            </a:pPr>
            <a:r>
              <a:rPr kumimoji="1" lang="en-US" altLang="zh-CN" sz="2400" b="1" dirty="0" smtClean="0">
                <a:solidFill>
                  <a:srgbClr val="0070C0"/>
                </a:solidFill>
                <a:latin typeface="Helvetica"/>
                <a:ea typeface="宋体" pitchFamily="2" charset="-122"/>
              </a:rPr>
              <a:t>went along with </a:t>
            </a:r>
            <a:endParaRPr kumimoji="1" lang="en-US" altLang="zh-CN" sz="2400" b="1" dirty="0">
              <a:solidFill>
                <a:srgbClr val="0070C0"/>
              </a:solidFill>
              <a:latin typeface="Helvetica"/>
              <a:ea typeface="宋体" pitchFamily="2" charset="-122"/>
            </a:endParaRPr>
          </a:p>
        </p:txBody>
      </p:sp>
      <p:sp>
        <p:nvSpPr>
          <p:cNvPr id="31" name="右箭头 30">
            <a:hlinkClick r:id="" action="ppaction://hlinkshowjump?jump=nextslide"/>
          </p:cNvPr>
          <p:cNvSpPr/>
          <p:nvPr/>
        </p:nvSpPr>
        <p:spPr>
          <a:xfrm>
            <a:off x="5862631" y="5877272"/>
            <a:ext cx="1800200" cy="648072"/>
          </a:xfrm>
          <a:prstGeom prst="rightArrow">
            <a:avLst/>
          </a:prstGeom>
          <a:solidFill>
            <a:schemeClr val="bg1"/>
          </a:solid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ln>
                  <a:solidFill>
                    <a:schemeClr val="tx1"/>
                  </a:solidFill>
                </a:ln>
                <a:solidFill>
                  <a:schemeClr val="tx1"/>
                </a:solidFill>
              </a:rPr>
              <a:t>To be continued</a:t>
            </a:r>
            <a:endParaRPr lang="zh-CN" altLang="en-US" sz="1600" dirty="0">
              <a:ln>
                <a:solidFill>
                  <a:schemeClr val="tx1"/>
                </a:solidFill>
              </a:ln>
              <a:solidFill>
                <a:schemeClr val="tx1"/>
              </a:solidFill>
            </a:endParaRPr>
          </a:p>
        </p:txBody>
      </p:sp>
      <p:sp>
        <p:nvSpPr>
          <p:cNvPr id="17" name="Text Box 50"/>
          <p:cNvSpPr txBox="1">
            <a:spLocks noChangeArrowheads="1"/>
          </p:cNvSpPr>
          <p:nvPr/>
        </p:nvSpPr>
        <p:spPr bwMode="auto">
          <a:xfrm rot="10800000" flipV="1">
            <a:off x="905484" y="5939988"/>
            <a:ext cx="1074227" cy="369332"/>
          </a:xfrm>
          <a:prstGeom prst="rect">
            <a:avLst/>
          </a:prstGeom>
          <a:noFill/>
          <a:ln w="9525" algn="ctr">
            <a:noFill/>
            <a:miter lim="800000"/>
            <a:headEnd/>
            <a:tailEnd/>
          </a:ln>
        </p:spPr>
        <p:txBody>
          <a:bodyPr wrap="square" lIns="0" tIns="0" rIns="0" bIns="0">
            <a:spAutoFit/>
          </a:bodyPr>
          <a:lstStyle/>
          <a:p>
            <a:pPr>
              <a:spcBef>
                <a:spcPct val="50000"/>
              </a:spcBef>
              <a:defRPr/>
            </a:pPr>
            <a:r>
              <a:rPr kumimoji="1" lang="en-US" altLang="zh-CN" sz="2400" b="1" dirty="0" smtClean="0">
                <a:solidFill>
                  <a:srgbClr val="0070C0"/>
                </a:solidFill>
                <a:latin typeface="Helvetica"/>
                <a:ea typeface="宋体" pitchFamily="2" charset="-122"/>
              </a:rPr>
              <a:t>rebel </a:t>
            </a:r>
          </a:p>
        </p:txBody>
      </p:sp>
      <p:sp>
        <p:nvSpPr>
          <p:cNvPr id="22" name="Text Box 50"/>
          <p:cNvSpPr txBox="1">
            <a:spLocks noChangeArrowheads="1"/>
          </p:cNvSpPr>
          <p:nvPr/>
        </p:nvSpPr>
        <p:spPr bwMode="auto">
          <a:xfrm rot="10800000" flipV="1">
            <a:off x="785787" y="3879396"/>
            <a:ext cx="6336701" cy="701731"/>
          </a:xfrm>
          <a:prstGeom prst="rect">
            <a:avLst/>
          </a:prstGeom>
          <a:noFill/>
          <a:ln w="9525" algn="ctr">
            <a:noFill/>
            <a:miter lim="800000"/>
            <a:headEnd/>
            <a:tailEnd/>
          </a:ln>
        </p:spPr>
        <p:txBody>
          <a:bodyPr wrap="square" lIns="0" tIns="0" rIns="0" bIns="0">
            <a:spAutoFit/>
          </a:bodyPr>
          <a:lstStyle/>
          <a:p>
            <a:pPr>
              <a:lnSpc>
                <a:spcPct val="95000"/>
              </a:lnSpc>
              <a:spcBef>
                <a:spcPct val="50000"/>
              </a:spcBef>
              <a:defRPr/>
            </a:pPr>
            <a:r>
              <a:rPr kumimoji="1" lang="en-US" altLang="zh-CN" sz="2400" b="1" dirty="0" smtClean="0">
                <a:solidFill>
                  <a:srgbClr val="0070C0"/>
                </a:solidFill>
                <a:latin typeface="Helvetica"/>
                <a:ea typeface="宋体" pitchFamily="2" charset="-122"/>
              </a:rPr>
              <a:t>                                                                too tempting to resist</a:t>
            </a:r>
            <a:endParaRPr kumimoji="1" lang="en-US" altLang="zh-CN" sz="2400" b="1" dirty="0">
              <a:latin typeface="Helvetica"/>
            </a:endParaRPr>
          </a:p>
        </p:txBody>
      </p:sp>
      <p:grpSp>
        <p:nvGrpSpPr>
          <p:cNvPr id="24" name="组合 6"/>
          <p:cNvGrpSpPr>
            <a:grpSpLocks/>
          </p:cNvGrpSpPr>
          <p:nvPr/>
        </p:nvGrpSpPr>
        <p:grpSpPr bwMode="auto">
          <a:xfrm>
            <a:off x="-14288" y="-26988"/>
            <a:ext cx="8416926" cy="1152526"/>
            <a:chOff x="-14288" y="-27384"/>
            <a:chExt cx="8416678" cy="1152525"/>
          </a:xfrm>
        </p:grpSpPr>
        <p:sp>
          <p:nvSpPr>
            <p:cNvPr id="25" name="TextBox 24"/>
            <p:cNvSpPr txBox="1">
              <a:spLocks noChangeArrowheads="1"/>
            </p:cNvSpPr>
            <p:nvPr/>
          </p:nvSpPr>
          <p:spPr bwMode="auto">
            <a:xfrm>
              <a:off x="4571865" y="548879"/>
              <a:ext cx="3830525" cy="461665"/>
            </a:xfrm>
            <a:prstGeom prst="rect">
              <a:avLst/>
            </a:prstGeom>
            <a:noFill/>
            <a:ln w="9525">
              <a:noFill/>
              <a:miter lim="800000"/>
              <a:headEnd/>
              <a:tailEnd/>
            </a:ln>
          </p:spPr>
          <p:txBody>
            <a:bodyPr>
              <a:spAutoFit/>
            </a:bodyPr>
            <a:lstStyle/>
            <a:p>
              <a:pPr>
                <a:defRPr/>
              </a:pPr>
              <a:r>
                <a:rPr lang="en-US" altLang="zh-CN" sz="2400" b="1" kern="0" dirty="0" smtClean="0">
                  <a:solidFill>
                    <a:schemeClr val="accent6">
                      <a:lumMod val="75000"/>
                    </a:schemeClr>
                  </a:solidFill>
                  <a:effectLst>
                    <a:outerShdw blurRad="38100" dist="38100" dir="2700000" algn="tl">
                      <a:srgbClr val="000000">
                        <a:alpha val="43137"/>
                      </a:srgbClr>
                    </a:outerShdw>
                  </a:effectLst>
                  <a:latin typeface="Helvetica"/>
                </a:rPr>
                <a:t>Summary </a:t>
              </a:r>
              <a:r>
                <a:rPr lang="en-US" altLang="zh-CN" sz="2400" b="1" kern="0" dirty="0">
                  <a:solidFill>
                    <a:schemeClr val="accent6">
                      <a:lumMod val="75000"/>
                    </a:schemeClr>
                  </a:solidFill>
                  <a:effectLst>
                    <a:outerShdw blurRad="38100" dist="38100" dir="2700000" algn="tl">
                      <a:srgbClr val="000000">
                        <a:alpha val="43137"/>
                      </a:srgbClr>
                    </a:outerShdw>
                  </a:effectLst>
                  <a:latin typeface="Helvetica"/>
                </a:rPr>
                <a:t>of the text</a:t>
              </a:r>
              <a:endParaRPr lang="zh-CN" altLang="en-US" sz="2400" b="1" kern="0" dirty="0">
                <a:solidFill>
                  <a:schemeClr val="accent6">
                    <a:lumMod val="75000"/>
                  </a:schemeClr>
                </a:solidFill>
                <a:effectLst>
                  <a:outerShdw blurRad="38100" dist="38100" dir="2700000" algn="tl">
                    <a:srgbClr val="000000">
                      <a:alpha val="43137"/>
                    </a:srgbClr>
                  </a:outerShdw>
                </a:effectLst>
                <a:latin typeface="Helvetica"/>
              </a:endParaRPr>
            </a:p>
          </p:txBody>
        </p:sp>
        <p:pic>
          <p:nvPicPr>
            <p:cNvPr id="27" name="Picture 2"/>
            <p:cNvPicPr>
              <a:picLocks noChangeAspect="1" noChangeArrowheads="1"/>
            </p:cNvPicPr>
            <p:nvPr/>
          </p:nvPicPr>
          <p:blipFill>
            <a:blip r:embed="rId4">
              <a:extLst>
                <a:ext uri="{28A0092B-C50C-407E-A947-70E740481C1C}">
                  <a14:useLocalDpi xmlns="" xmlns:a14="http://schemas.microsoft.com/office/drawing/2010/main" val="0"/>
                </a:ext>
              </a:extLst>
            </a:blip>
            <a:srcRect/>
            <a:stretch>
              <a:fillRect/>
            </a:stretch>
          </p:blipFill>
          <p:spPr bwMode="auto">
            <a:xfrm>
              <a:off x="-14288" y="-27384"/>
              <a:ext cx="4394201" cy="11525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8" name="TextBox 27">
              <a:hlinkClick r:id="rId5" action="ppaction://hlinksldjump"/>
            </p:cNvPr>
            <p:cNvSpPr txBox="1"/>
            <p:nvPr/>
          </p:nvSpPr>
          <p:spPr>
            <a:xfrm>
              <a:off x="25399" y="466329"/>
              <a:ext cx="3481285" cy="430213"/>
            </a:xfrm>
            <a:prstGeom prst="rect">
              <a:avLst/>
            </a:prstGeom>
            <a:noFill/>
          </p:spPr>
          <p:txBody>
            <a:bodyPr>
              <a:spAutoFit/>
            </a:bodyPr>
            <a:lstStyle/>
            <a:p>
              <a:pPr fontAlgn="auto">
                <a:spcBef>
                  <a:spcPts val="0"/>
                </a:spcBef>
                <a:spcAft>
                  <a:spcPts val="0"/>
                </a:spcAft>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rPr>
                <a:t>Main idea &amp; structure</a:t>
              </a:r>
              <a:endParaRPr lang="zh-CN" altLang="en-US"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endParaRPr>
            </a:p>
          </p:txBody>
        </p:sp>
      </p:grpSp>
    </p:spTree>
    <p:extLst>
      <p:ext uri="{BB962C8B-B14F-4D97-AF65-F5344CB8AC3E}">
        <p14:creationId xmlns="" xmlns:p14="http://schemas.microsoft.com/office/powerpoint/2010/main" val="2151126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2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utoUpdateAnimBg="0"/>
      <p:bldP spid="18" grpId="0" autoUpdateAnimBg="0"/>
      <p:bldP spid="21" grpId="0" autoUpdateAnimBg="0"/>
      <p:bldP spid="23" grpId="0" autoUpdateAnimBg="0"/>
      <p:bldP spid="31" grpId="0" animBg="1"/>
      <p:bldP spid="17" grpId="0" autoUpdateAnimBg="0"/>
      <p:bldP spid="22" grpId="0" autoUpdateAnimBg="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5"/>
          <p:cNvPicPr>
            <a:picLocks noChangeAspect="1" noChangeArrowheads="1"/>
          </p:cNvPicPr>
          <p:nvPr/>
        </p:nvPicPr>
        <p:blipFill>
          <a:blip r:embed="rId3" cstate="print"/>
          <a:srcRect/>
          <a:stretch>
            <a:fillRect/>
          </a:stretch>
        </p:blipFill>
        <p:spPr bwMode="auto">
          <a:xfrm>
            <a:off x="-14288" y="1285860"/>
            <a:ext cx="9158288" cy="5552648"/>
          </a:xfrm>
          <a:prstGeom prst="rect">
            <a:avLst/>
          </a:prstGeom>
          <a:noFill/>
          <a:ln w="9525" algn="ctr">
            <a:noFill/>
            <a:miter lim="800000"/>
            <a:headEnd/>
            <a:tailEnd/>
          </a:ln>
        </p:spPr>
      </p:pic>
      <p:sp>
        <p:nvSpPr>
          <p:cNvPr id="162818" name="TextBox 19"/>
          <p:cNvSpPr txBox="1">
            <a:spLocks noChangeArrowheads="1"/>
          </p:cNvSpPr>
          <p:nvPr/>
        </p:nvSpPr>
        <p:spPr bwMode="auto">
          <a:xfrm>
            <a:off x="1861584" y="1571612"/>
            <a:ext cx="1800225" cy="461665"/>
          </a:xfrm>
          <a:prstGeom prst="rect">
            <a:avLst/>
          </a:prstGeom>
          <a:noFill/>
          <a:ln w="9525">
            <a:noFill/>
            <a:miter lim="800000"/>
            <a:headEnd/>
            <a:tailEnd/>
          </a:ln>
        </p:spPr>
        <p:txBody>
          <a:bodyPr>
            <a:spAutoFit/>
          </a:bodyPr>
          <a:lstStyle/>
          <a:p>
            <a:endParaRPr lang="zh-CN" altLang="en-US" sz="2400" b="1" dirty="0">
              <a:latin typeface="Helvetica"/>
              <a:ea typeface="Helvetica Neue"/>
              <a:cs typeface="Helvetica Neue"/>
            </a:endParaRPr>
          </a:p>
        </p:txBody>
      </p:sp>
      <p:sp>
        <p:nvSpPr>
          <p:cNvPr id="11" name="Rectangle 10"/>
          <p:cNvSpPr/>
          <p:nvPr/>
        </p:nvSpPr>
        <p:spPr>
          <a:xfrm>
            <a:off x="642910" y="1846239"/>
            <a:ext cx="7448048" cy="4000217"/>
          </a:xfrm>
          <a:prstGeom prst="rect">
            <a:avLst/>
          </a:prstGeom>
          <a:noFill/>
          <a:ln w="38100" cmpd="sng">
            <a:noFill/>
          </a:ln>
          <a:effectLst>
            <a:glow rad="139700">
              <a:schemeClr val="accent3">
                <a:satMod val="175000"/>
                <a:alpha val="40000"/>
              </a:schemeClr>
            </a:glow>
            <a:outerShdw blurRad="40000" dist="23000" dir="5400000" sx="0" sy="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anchor="ctr"/>
          <a:lstStyle/>
          <a:p>
            <a:pPr fontAlgn="auto">
              <a:spcBef>
                <a:spcPts val="0"/>
              </a:spcBef>
              <a:spcAft>
                <a:spcPts val="0"/>
              </a:spcAft>
              <a:defRPr/>
            </a:pPr>
            <a:endParaRPr lang="zh-CN" altLang="en-US" sz="2400" dirty="0">
              <a:latin typeface="Helvetica"/>
            </a:endParaRPr>
          </a:p>
        </p:txBody>
      </p:sp>
      <p:sp>
        <p:nvSpPr>
          <p:cNvPr id="19" name="矩形 18"/>
          <p:cNvSpPr/>
          <p:nvPr/>
        </p:nvSpPr>
        <p:spPr>
          <a:xfrm>
            <a:off x="1134508" y="2529244"/>
            <a:ext cx="6313508" cy="461665"/>
          </a:xfrm>
          <a:prstGeom prst="rect">
            <a:avLst/>
          </a:prstGeom>
        </p:spPr>
        <p:txBody>
          <a:bodyPr wrap="square">
            <a:spAutoFit/>
          </a:bodyPr>
          <a:lstStyle/>
          <a:p>
            <a:pPr eaLnBrk="0" hangingPunct="0">
              <a:defRPr/>
            </a:pPr>
            <a:endParaRPr lang="en-US" altLang="zh-CN" sz="2400" b="1" dirty="0" smtClean="0">
              <a:solidFill>
                <a:srgbClr val="0070C0"/>
              </a:solidFill>
              <a:latin typeface="Helvetica"/>
              <a:ea typeface="Helvetica Neue"/>
              <a:cs typeface="Helvetica Neue"/>
            </a:endParaRPr>
          </a:p>
        </p:txBody>
      </p:sp>
      <p:sp>
        <p:nvSpPr>
          <p:cNvPr id="20" name="矩形 19"/>
          <p:cNvSpPr/>
          <p:nvPr/>
        </p:nvSpPr>
        <p:spPr>
          <a:xfrm>
            <a:off x="827584" y="1988840"/>
            <a:ext cx="6336704" cy="4154984"/>
          </a:xfrm>
          <a:prstGeom prst="rect">
            <a:avLst/>
          </a:prstGeom>
        </p:spPr>
        <p:txBody>
          <a:bodyPr wrap="square">
            <a:spAutoFit/>
          </a:bodyPr>
          <a:lstStyle/>
          <a:p>
            <a:pPr indent="720000" algn="just">
              <a:defRPr/>
            </a:pPr>
            <a:r>
              <a:rPr kumimoji="1" lang="en-US" altLang="zh-CN" sz="2400" dirty="0" smtClean="0">
                <a:latin typeface="Helvetica"/>
              </a:rPr>
              <a:t>One month later, Butch failed all his courses and was going to be ____________ the university. I _______________on his behalf and helped him obtain reconsideration. Once we became steadies, he passed all of his classes and eventually studied law. Later, I realized that Butch was a perfect gentleman who ________ a lot of credit and we had a pure and __________ relationship for 7 full years. Two years later, Butch _________ marriage. Though I _________ my love for</a:t>
            </a:r>
            <a:endParaRPr kumimoji="1" lang="zh-CN" altLang="en-US" sz="2400" dirty="0">
              <a:latin typeface="Helvetica"/>
            </a:endParaRPr>
          </a:p>
        </p:txBody>
      </p:sp>
      <p:sp>
        <p:nvSpPr>
          <p:cNvPr id="23" name="Text Box 50"/>
          <p:cNvSpPr txBox="1">
            <a:spLocks noChangeArrowheads="1"/>
          </p:cNvSpPr>
          <p:nvPr/>
        </p:nvSpPr>
        <p:spPr bwMode="auto">
          <a:xfrm rot="10800000" flipV="1">
            <a:off x="5626721" y="5340165"/>
            <a:ext cx="2161636" cy="369332"/>
          </a:xfrm>
          <a:prstGeom prst="rect">
            <a:avLst/>
          </a:prstGeom>
          <a:noFill/>
          <a:ln w="9525" algn="ctr">
            <a:noFill/>
            <a:miter lim="800000"/>
            <a:headEnd/>
            <a:tailEnd/>
          </a:ln>
        </p:spPr>
        <p:txBody>
          <a:bodyPr wrap="square" lIns="0" tIns="0" rIns="0" bIns="0">
            <a:spAutoFit/>
          </a:bodyPr>
          <a:lstStyle/>
          <a:p>
            <a:pPr>
              <a:spcBef>
                <a:spcPct val="50000"/>
              </a:spcBef>
              <a:defRPr/>
            </a:pPr>
            <a:r>
              <a:rPr kumimoji="1" lang="en-US" altLang="zh-CN" sz="2400" b="1" dirty="0" smtClean="0">
                <a:solidFill>
                  <a:srgbClr val="0070C0"/>
                </a:solidFill>
                <a:latin typeface="Helvetica"/>
              </a:rPr>
              <a:t>proposed</a:t>
            </a:r>
            <a:r>
              <a:rPr kumimoji="1" lang="en-US" altLang="zh-CN" sz="2400" b="1" dirty="0" smtClean="0">
                <a:solidFill>
                  <a:srgbClr val="0070C0"/>
                </a:solidFill>
                <a:latin typeface="Helvetica"/>
                <a:ea typeface="宋体" pitchFamily="2" charset="-122"/>
              </a:rPr>
              <a:t> </a:t>
            </a:r>
            <a:endParaRPr kumimoji="1" lang="en-US" altLang="zh-CN" sz="2400" b="1" dirty="0">
              <a:solidFill>
                <a:srgbClr val="0070C0"/>
              </a:solidFill>
              <a:latin typeface="Helvetica"/>
              <a:ea typeface="宋体" pitchFamily="2" charset="-122"/>
            </a:endParaRPr>
          </a:p>
        </p:txBody>
      </p:sp>
      <p:sp>
        <p:nvSpPr>
          <p:cNvPr id="24" name="Text Box 50"/>
          <p:cNvSpPr txBox="1">
            <a:spLocks noChangeArrowheads="1"/>
          </p:cNvSpPr>
          <p:nvPr/>
        </p:nvSpPr>
        <p:spPr bwMode="auto">
          <a:xfrm rot="10800000" flipV="1">
            <a:off x="5096989" y="2411595"/>
            <a:ext cx="2189655" cy="369332"/>
          </a:xfrm>
          <a:prstGeom prst="rect">
            <a:avLst/>
          </a:prstGeom>
          <a:noFill/>
          <a:ln w="9525" algn="ctr">
            <a:noFill/>
            <a:miter lim="800000"/>
            <a:headEnd/>
            <a:tailEnd/>
          </a:ln>
        </p:spPr>
        <p:txBody>
          <a:bodyPr wrap="square" lIns="0" tIns="0" rIns="0" bIns="0">
            <a:spAutoFit/>
          </a:bodyPr>
          <a:lstStyle/>
          <a:p>
            <a:pPr>
              <a:spcBef>
                <a:spcPct val="50000"/>
              </a:spcBef>
              <a:defRPr/>
            </a:pPr>
            <a:r>
              <a:rPr kumimoji="1" lang="en-US" altLang="zh-CN" sz="2400" b="1" dirty="0" smtClean="0">
                <a:solidFill>
                  <a:srgbClr val="0070C0"/>
                </a:solidFill>
                <a:latin typeface="Helvetica"/>
                <a:ea typeface="宋体" pitchFamily="2" charset="-122"/>
              </a:rPr>
              <a:t>expelled from </a:t>
            </a:r>
            <a:endParaRPr kumimoji="1" lang="en-US" altLang="zh-CN" sz="2400" b="1" dirty="0">
              <a:solidFill>
                <a:srgbClr val="0070C0"/>
              </a:solidFill>
              <a:latin typeface="Helvetica"/>
              <a:ea typeface="宋体" pitchFamily="2" charset="-122"/>
            </a:endParaRPr>
          </a:p>
        </p:txBody>
      </p:sp>
      <p:sp>
        <p:nvSpPr>
          <p:cNvPr id="26" name="Text Box 50"/>
          <p:cNvSpPr txBox="1">
            <a:spLocks noChangeArrowheads="1"/>
          </p:cNvSpPr>
          <p:nvPr/>
        </p:nvSpPr>
        <p:spPr bwMode="auto">
          <a:xfrm rot="10800000" flipV="1">
            <a:off x="3484470" y="2755528"/>
            <a:ext cx="2944918" cy="369332"/>
          </a:xfrm>
          <a:prstGeom prst="rect">
            <a:avLst/>
          </a:prstGeom>
          <a:noFill/>
          <a:ln w="9525" algn="ctr">
            <a:noFill/>
            <a:miter lim="800000"/>
            <a:headEnd/>
            <a:tailEnd/>
          </a:ln>
        </p:spPr>
        <p:txBody>
          <a:bodyPr wrap="square" lIns="0" tIns="0" rIns="0" bIns="0">
            <a:spAutoFit/>
          </a:bodyPr>
          <a:lstStyle/>
          <a:p>
            <a:pPr>
              <a:spcBef>
                <a:spcPct val="50000"/>
              </a:spcBef>
              <a:defRPr/>
            </a:pPr>
            <a:r>
              <a:rPr kumimoji="1" lang="en-US" altLang="zh-CN" sz="2400" b="1" dirty="0" smtClean="0">
                <a:solidFill>
                  <a:srgbClr val="0070C0"/>
                </a:solidFill>
                <a:latin typeface="Helvetica"/>
                <a:ea typeface="宋体" pitchFamily="2" charset="-122"/>
              </a:rPr>
              <a:t> lodged an appeal </a:t>
            </a:r>
            <a:endParaRPr kumimoji="1" lang="en-US" altLang="zh-CN" sz="2400" b="1" dirty="0">
              <a:solidFill>
                <a:srgbClr val="0070C0"/>
              </a:solidFill>
              <a:latin typeface="Helvetica"/>
              <a:ea typeface="宋体" pitchFamily="2" charset="-122"/>
            </a:endParaRPr>
          </a:p>
        </p:txBody>
      </p:sp>
      <p:sp>
        <p:nvSpPr>
          <p:cNvPr id="27" name="Text Box 50"/>
          <p:cNvSpPr txBox="1">
            <a:spLocks noChangeArrowheads="1"/>
          </p:cNvSpPr>
          <p:nvPr/>
        </p:nvSpPr>
        <p:spPr bwMode="auto">
          <a:xfrm>
            <a:off x="1547664" y="4603162"/>
            <a:ext cx="1785952" cy="369332"/>
          </a:xfrm>
          <a:prstGeom prst="rect">
            <a:avLst/>
          </a:prstGeom>
          <a:noFill/>
          <a:ln w="9525" algn="ctr">
            <a:noFill/>
            <a:miter lim="800000"/>
            <a:headEnd/>
            <a:tailEnd/>
          </a:ln>
        </p:spPr>
        <p:txBody>
          <a:bodyPr wrap="square" lIns="0" tIns="0" rIns="0" bIns="0">
            <a:spAutoFit/>
          </a:bodyPr>
          <a:lstStyle/>
          <a:p>
            <a:pPr>
              <a:spcBef>
                <a:spcPct val="50000"/>
              </a:spcBef>
              <a:defRPr/>
            </a:pPr>
            <a:r>
              <a:rPr kumimoji="1" lang="en-US" altLang="zh-CN" sz="2400" b="1" dirty="0" smtClean="0">
                <a:solidFill>
                  <a:srgbClr val="0070C0"/>
                </a:solidFill>
                <a:latin typeface="Helvetica"/>
                <a:ea typeface="宋体" pitchFamily="2" charset="-122"/>
              </a:rPr>
              <a:t> deserved</a:t>
            </a:r>
            <a:endParaRPr kumimoji="1" lang="en-US" altLang="zh-CN" sz="2400" b="1" dirty="0">
              <a:solidFill>
                <a:srgbClr val="0070C0"/>
              </a:solidFill>
              <a:latin typeface="Helvetica"/>
              <a:ea typeface="宋体" pitchFamily="2" charset="-122"/>
            </a:endParaRPr>
          </a:p>
        </p:txBody>
      </p:sp>
      <p:sp>
        <p:nvSpPr>
          <p:cNvPr id="28" name="Text Box 50"/>
          <p:cNvSpPr txBox="1">
            <a:spLocks noChangeArrowheads="1"/>
          </p:cNvSpPr>
          <p:nvPr/>
        </p:nvSpPr>
        <p:spPr bwMode="auto">
          <a:xfrm>
            <a:off x="2285984" y="4970833"/>
            <a:ext cx="2477729" cy="369332"/>
          </a:xfrm>
          <a:prstGeom prst="rect">
            <a:avLst/>
          </a:prstGeom>
          <a:noFill/>
          <a:ln w="9525" algn="ctr">
            <a:noFill/>
            <a:miter lim="800000"/>
            <a:headEnd/>
            <a:tailEnd/>
          </a:ln>
        </p:spPr>
        <p:txBody>
          <a:bodyPr wrap="square" lIns="0" tIns="0" rIns="0" bIns="0">
            <a:spAutoFit/>
          </a:bodyPr>
          <a:lstStyle/>
          <a:p>
            <a:pPr>
              <a:spcBef>
                <a:spcPct val="50000"/>
              </a:spcBef>
              <a:defRPr/>
            </a:pPr>
            <a:r>
              <a:rPr kumimoji="1" lang="en-US" altLang="zh-CN" sz="2400" b="1" dirty="0" smtClean="0">
                <a:solidFill>
                  <a:srgbClr val="0070C0"/>
                </a:solidFill>
                <a:latin typeface="Helvetica"/>
              </a:rPr>
              <a:t>responsible</a:t>
            </a:r>
            <a:endParaRPr kumimoji="1" lang="en-US" altLang="zh-CN" sz="2400" b="1" dirty="0">
              <a:solidFill>
                <a:srgbClr val="0070C0"/>
              </a:solidFill>
              <a:latin typeface="Helvetica"/>
              <a:ea typeface="宋体" pitchFamily="2" charset="-122"/>
            </a:endParaRPr>
          </a:p>
        </p:txBody>
      </p:sp>
      <p:sp>
        <p:nvSpPr>
          <p:cNvPr id="33" name="右箭头 32">
            <a:hlinkClick r:id="" action="ppaction://hlinkshowjump?jump=nextslide"/>
          </p:cNvPr>
          <p:cNvSpPr/>
          <p:nvPr/>
        </p:nvSpPr>
        <p:spPr>
          <a:xfrm>
            <a:off x="5843634" y="5929330"/>
            <a:ext cx="1800200" cy="648072"/>
          </a:xfrm>
          <a:prstGeom prst="rightArrow">
            <a:avLst/>
          </a:prstGeom>
          <a:solidFill>
            <a:schemeClr val="bg1"/>
          </a:solid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ln>
                  <a:solidFill>
                    <a:schemeClr val="tx1"/>
                  </a:solidFill>
                </a:ln>
                <a:solidFill>
                  <a:schemeClr val="tx1"/>
                </a:solidFill>
              </a:rPr>
              <a:t>To be continued</a:t>
            </a:r>
            <a:endParaRPr lang="zh-CN" altLang="en-US" sz="1600" dirty="0">
              <a:ln>
                <a:solidFill>
                  <a:schemeClr val="tx1"/>
                </a:solidFill>
              </a:ln>
              <a:solidFill>
                <a:schemeClr val="tx1"/>
              </a:solidFill>
            </a:endParaRPr>
          </a:p>
        </p:txBody>
      </p:sp>
      <p:sp>
        <p:nvSpPr>
          <p:cNvPr id="16" name="Text Box 50"/>
          <p:cNvSpPr txBox="1">
            <a:spLocks noChangeArrowheads="1"/>
          </p:cNvSpPr>
          <p:nvPr/>
        </p:nvSpPr>
        <p:spPr bwMode="auto">
          <a:xfrm rot="10800000" flipV="1">
            <a:off x="3635897" y="5701929"/>
            <a:ext cx="2161636" cy="369332"/>
          </a:xfrm>
          <a:prstGeom prst="rect">
            <a:avLst/>
          </a:prstGeom>
          <a:noFill/>
          <a:ln w="9525" algn="ctr">
            <a:noFill/>
            <a:miter lim="800000"/>
            <a:headEnd/>
            <a:tailEnd/>
          </a:ln>
        </p:spPr>
        <p:txBody>
          <a:bodyPr wrap="square" lIns="0" tIns="0" rIns="0" bIns="0">
            <a:spAutoFit/>
          </a:bodyPr>
          <a:lstStyle/>
          <a:p>
            <a:pPr>
              <a:spcBef>
                <a:spcPct val="50000"/>
              </a:spcBef>
              <a:defRPr/>
            </a:pPr>
            <a:r>
              <a:rPr kumimoji="1" lang="en-US" altLang="zh-CN" sz="2400" b="1" dirty="0" smtClean="0">
                <a:solidFill>
                  <a:srgbClr val="0070C0"/>
                </a:solidFill>
                <a:latin typeface="Helvetica"/>
              </a:rPr>
              <a:t>confessed</a:t>
            </a:r>
            <a:r>
              <a:rPr kumimoji="1" lang="en-US" altLang="zh-CN" sz="2400" b="1" dirty="0" smtClean="0">
                <a:solidFill>
                  <a:srgbClr val="0070C0"/>
                </a:solidFill>
                <a:latin typeface="Helvetica"/>
                <a:ea typeface="宋体" pitchFamily="2" charset="-122"/>
              </a:rPr>
              <a:t> </a:t>
            </a:r>
            <a:endParaRPr kumimoji="1" lang="en-US" altLang="zh-CN" sz="2400" b="1" dirty="0">
              <a:solidFill>
                <a:srgbClr val="0070C0"/>
              </a:solidFill>
              <a:latin typeface="Helvetica"/>
              <a:ea typeface="宋体" pitchFamily="2" charset="-122"/>
            </a:endParaRPr>
          </a:p>
        </p:txBody>
      </p:sp>
      <p:grpSp>
        <p:nvGrpSpPr>
          <p:cNvPr id="17" name="组合 6"/>
          <p:cNvGrpSpPr>
            <a:grpSpLocks/>
          </p:cNvGrpSpPr>
          <p:nvPr/>
        </p:nvGrpSpPr>
        <p:grpSpPr bwMode="auto">
          <a:xfrm>
            <a:off x="-14288" y="-26988"/>
            <a:ext cx="8416926" cy="1152526"/>
            <a:chOff x="-14288" y="-27384"/>
            <a:chExt cx="8416678" cy="1152525"/>
          </a:xfrm>
        </p:grpSpPr>
        <p:sp>
          <p:nvSpPr>
            <p:cNvPr id="18" name="TextBox 17"/>
            <p:cNvSpPr txBox="1">
              <a:spLocks noChangeArrowheads="1"/>
            </p:cNvSpPr>
            <p:nvPr/>
          </p:nvSpPr>
          <p:spPr bwMode="auto">
            <a:xfrm>
              <a:off x="4571865" y="548879"/>
              <a:ext cx="3830525" cy="461665"/>
            </a:xfrm>
            <a:prstGeom prst="rect">
              <a:avLst/>
            </a:prstGeom>
            <a:noFill/>
            <a:ln w="9525">
              <a:noFill/>
              <a:miter lim="800000"/>
              <a:headEnd/>
              <a:tailEnd/>
            </a:ln>
          </p:spPr>
          <p:txBody>
            <a:bodyPr>
              <a:spAutoFit/>
            </a:bodyPr>
            <a:lstStyle/>
            <a:p>
              <a:pPr>
                <a:defRPr/>
              </a:pPr>
              <a:r>
                <a:rPr lang="en-US" altLang="zh-CN" sz="2400" b="1" kern="0" dirty="0" smtClean="0">
                  <a:solidFill>
                    <a:schemeClr val="accent6">
                      <a:lumMod val="75000"/>
                    </a:schemeClr>
                  </a:solidFill>
                  <a:effectLst>
                    <a:outerShdw blurRad="38100" dist="38100" dir="2700000" algn="tl">
                      <a:srgbClr val="000000">
                        <a:alpha val="43137"/>
                      </a:srgbClr>
                    </a:outerShdw>
                  </a:effectLst>
                  <a:latin typeface="Helvetica"/>
                </a:rPr>
                <a:t>Summary </a:t>
              </a:r>
              <a:r>
                <a:rPr lang="en-US" altLang="zh-CN" sz="2400" b="1" kern="0" dirty="0">
                  <a:solidFill>
                    <a:schemeClr val="accent6">
                      <a:lumMod val="75000"/>
                    </a:schemeClr>
                  </a:solidFill>
                  <a:effectLst>
                    <a:outerShdw blurRad="38100" dist="38100" dir="2700000" algn="tl">
                      <a:srgbClr val="000000">
                        <a:alpha val="43137"/>
                      </a:srgbClr>
                    </a:outerShdw>
                  </a:effectLst>
                  <a:latin typeface="Helvetica"/>
                </a:rPr>
                <a:t>of the text</a:t>
              </a:r>
              <a:endParaRPr lang="zh-CN" altLang="en-US" sz="2400" b="1" kern="0" dirty="0">
                <a:solidFill>
                  <a:schemeClr val="accent6">
                    <a:lumMod val="75000"/>
                  </a:schemeClr>
                </a:solidFill>
                <a:effectLst>
                  <a:outerShdw blurRad="38100" dist="38100" dir="2700000" algn="tl">
                    <a:srgbClr val="000000">
                      <a:alpha val="43137"/>
                    </a:srgbClr>
                  </a:outerShdw>
                </a:effectLst>
                <a:latin typeface="Helvetica"/>
              </a:endParaRPr>
            </a:p>
          </p:txBody>
        </p:sp>
        <p:pic>
          <p:nvPicPr>
            <p:cNvPr id="21" name="Picture 2"/>
            <p:cNvPicPr>
              <a:picLocks noChangeAspect="1" noChangeArrowheads="1"/>
            </p:cNvPicPr>
            <p:nvPr/>
          </p:nvPicPr>
          <p:blipFill>
            <a:blip r:embed="rId4">
              <a:extLst>
                <a:ext uri="{28A0092B-C50C-407E-A947-70E740481C1C}">
                  <a14:useLocalDpi xmlns="" xmlns:a14="http://schemas.microsoft.com/office/drawing/2010/main" val="0"/>
                </a:ext>
              </a:extLst>
            </a:blip>
            <a:srcRect/>
            <a:stretch>
              <a:fillRect/>
            </a:stretch>
          </p:blipFill>
          <p:spPr bwMode="auto">
            <a:xfrm>
              <a:off x="-14288" y="-27384"/>
              <a:ext cx="4394201" cy="11525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5" name="TextBox 24">
              <a:hlinkClick r:id="rId5" action="ppaction://hlinksldjump"/>
            </p:cNvPr>
            <p:cNvSpPr txBox="1"/>
            <p:nvPr/>
          </p:nvSpPr>
          <p:spPr>
            <a:xfrm>
              <a:off x="25399" y="466329"/>
              <a:ext cx="3481285" cy="430213"/>
            </a:xfrm>
            <a:prstGeom prst="rect">
              <a:avLst/>
            </a:prstGeom>
            <a:noFill/>
          </p:spPr>
          <p:txBody>
            <a:bodyPr>
              <a:spAutoFit/>
            </a:bodyPr>
            <a:lstStyle/>
            <a:p>
              <a:pPr fontAlgn="auto">
                <a:spcBef>
                  <a:spcPts val="0"/>
                </a:spcBef>
                <a:spcAft>
                  <a:spcPts val="0"/>
                </a:spcAft>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rPr>
                <a:t>Main idea &amp; structure</a:t>
              </a:r>
              <a:endParaRPr lang="zh-CN" altLang="en-US"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endParaRPr>
            </a:p>
          </p:txBody>
        </p:sp>
      </p:grpSp>
    </p:spTree>
    <p:extLst>
      <p:ext uri="{BB962C8B-B14F-4D97-AF65-F5344CB8AC3E}">
        <p14:creationId xmlns="" xmlns:p14="http://schemas.microsoft.com/office/powerpoint/2010/main" val="732383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2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autoUpdateAnimBg="0"/>
      <p:bldP spid="26" grpId="0" autoUpdateAnimBg="0"/>
      <p:bldP spid="27" grpId="0" autoUpdateAnimBg="0"/>
      <p:bldP spid="28" grpId="0" autoUpdateAnimBg="0"/>
      <p:bldP spid="33" grpId="0" animBg="1"/>
      <p:bldP spid="16"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5"/>
          <p:cNvPicPr>
            <a:picLocks noChangeAspect="1" noChangeArrowheads="1"/>
          </p:cNvPicPr>
          <p:nvPr/>
        </p:nvPicPr>
        <p:blipFill>
          <a:blip r:embed="rId3" cstate="print"/>
          <a:srcRect/>
          <a:stretch>
            <a:fillRect/>
          </a:stretch>
        </p:blipFill>
        <p:spPr bwMode="auto">
          <a:xfrm>
            <a:off x="12616" y="1285860"/>
            <a:ext cx="8988540" cy="5552648"/>
          </a:xfrm>
          <a:prstGeom prst="rect">
            <a:avLst/>
          </a:prstGeom>
          <a:noFill/>
          <a:ln w="9525" algn="ctr">
            <a:noFill/>
            <a:miter lim="800000"/>
            <a:headEnd/>
            <a:tailEnd/>
          </a:ln>
        </p:spPr>
      </p:pic>
      <p:sp>
        <p:nvSpPr>
          <p:cNvPr id="162818" name="TextBox 19"/>
          <p:cNvSpPr txBox="1">
            <a:spLocks noChangeArrowheads="1"/>
          </p:cNvSpPr>
          <p:nvPr/>
        </p:nvSpPr>
        <p:spPr bwMode="auto">
          <a:xfrm>
            <a:off x="1985964" y="1654175"/>
            <a:ext cx="1800225" cy="400050"/>
          </a:xfrm>
          <a:prstGeom prst="rect">
            <a:avLst/>
          </a:prstGeom>
          <a:noFill/>
          <a:ln w="9525">
            <a:noFill/>
            <a:miter lim="800000"/>
            <a:headEnd/>
            <a:tailEnd/>
          </a:ln>
        </p:spPr>
        <p:txBody>
          <a:bodyPr>
            <a:spAutoFit/>
          </a:bodyPr>
          <a:lstStyle/>
          <a:p>
            <a:endParaRPr lang="zh-CN" altLang="en-US" sz="2000" b="1" dirty="0">
              <a:latin typeface="Helvetica"/>
              <a:ea typeface="Helvetica Neue"/>
              <a:cs typeface="Helvetica Neue"/>
            </a:endParaRPr>
          </a:p>
        </p:txBody>
      </p:sp>
      <p:sp>
        <p:nvSpPr>
          <p:cNvPr id="11" name="Rectangle 10"/>
          <p:cNvSpPr/>
          <p:nvPr/>
        </p:nvSpPr>
        <p:spPr>
          <a:xfrm>
            <a:off x="910166" y="1928802"/>
            <a:ext cx="7448048" cy="4000217"/>
          </a:xfrm>
          <a:prstGeom prst="rect">
            <a:avLst/>
          </a:prstGeom>
          <a:noFill/>
          <a:ln w="38100" cmpd="sng">
            <a:noFill/>
          </a:ln>
          <a:effectLst>
            <a:glow rad="139700">
              <a:schemeClr val="accent3">
                <a:satMod val="175000"/>
                <a:alpha val="40000"/>
              </a:schemeClr>
            </a:glow>
            <a:outerShdw blurRad="40000" dist="23000" dir="5400000" sx="0" sy="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anchor="ctr"/>
          <a:lstStyle/>
          <a:p>
            <a:pPr fontAlgn="auto">
              <a:lnSpc>
                <a:spcPct val="120000"/>
              </a:lnSpc>
              <a:spcBef>
                <a:spcPts val="0"/>
              </a:spcBef>
              <a:spcAft>
                <a:spcPts val="0"/>
              </a:spcAft>
              <a:defRPr/>
            </a:pPr>
            <a:endParaRPr lang="zh-CN" altLang="en-US" sz="2400" dirty="0">
              <a:latin typeface="Helvetica"/>
            </a:endParaRPr>
          </a:p>
        </p:txBody>
      </p:sp>
      <p:sp>
        <p:nvSpPr>
          <p:cNvPr id="19" name="矩形 18"/>
          <p:cNvSpPr/>
          <p:nvPr/>
        </p:nvSpPr>
        <p:spPr>
          <a:xfrm>
            <a:off x="1401764" y="2397949"/>
            <a:ext cx="6313508" cy="461665"/>
          </a:xfrm>
          <a:prstGeom prst="rect">
            <a:avLst/>
          </a:prstGeom>
        </p:spPr>
        <p:txBody>
          <a:bodyPr wrap="square">
            <a:spAutoFit/>
          </a:bodyPr>
          <a:lstStyle/>
          <a:p>
            <a:pPr eaLnBrk="0" hangingPunct="0">
              <a:defRPr/>
            </a:pPr>
            <a:endParaRPr lang="en-US" altLang="zh-CN" sz="2400" b="1" dirty="0" smtClean="0">
              <a:solidFill>
                <a:srgbClr val="0070C0"/>
              </a:solidFill>
              <a:latin typeface="Helvetica"/>
              <a:ea typeface="Helvetica Neue"/>
              <a:cs typeface="Helvetica Neue"/>
            </a:endParaRPr>
          </a:p>
        </p:txBody>
      </p:sp>
      <p:sp>
        <p:nvSpPr>
          <p:cNvPr id="20" name="矩形 19"/>
          <p:cNvSpPr/>
          <p:nvPr/>
        </p:nvSpPr>
        <p:spPr>
          <a:xfrm>
            <a:off x="857225" y="2054225"/>
            <a:ext cx="6163047" cy="4154984"/>
          </a:xfrm>
          <a:prstGeom prst="rect">
            <a:avLst/>
          </a:prstGeom>
        </p:spPr>
        <p:txBody>
          <a:bodyPr wrap="square">
            <a:spAutoFit/>
          </a:bodyPr>
          <a:lstStyle/>
          <a:p>
            <a:pPr algn="just">
              <a:lnSpc>
                <a:spcPct val="110000"/>
              </a:lnSpc>
              <a:defRPr/>
            </a:pPr>
            <a:r>
              <a:rPr kumimoji="1" lang="en-US" altLang="zh-CN" sz="2400" dirty="0" smtClean="0">
                <a:latin typeface="Helvetica"/>
              </a:rPr>
              <a:t>him, I was _______________ our future for we hadn’t graduated from college yet. We got married 5 years later.</a:t>
            </a:r>
          </a:p>
          <a:p>
            <a:pPr algn="just">
              <a:lnSpc>
                <a:spcPct val="110000"/>
              </a:lnSpc>
              <a:defRPr/>
            </a:pPr>
            <a:endParaRPr kumimoji="1" lang="en-US" altLang="zh-CN" sz="2400" dirty="0" smtClean="0">
              <a:latin typeface="Helvetica"/>
            </a:endParaRPr>
          </a:p>
          <a:p>
            <a:pPr algn="just">
              <a:lnSpc>
                <a:spcPct val="110000"/>
              </a:lnSpc>
              <a:defRPr/>
            </a:pPr>
            <a:r>
              <a:rPr lang="en-US" altLang="zh-CN" sz="2400" dirty="0" smtClean="0">
                <a:latin typeface="Helvetica"/>
                <a:ea typeface="宋体" charset="-122"/>
                <a:cs typeface="Arial" charset="0"/>
              </a:rPr>
              <a:t>    Our journey of love underwent ups and downs. It turns out to be </a:t>
            </a:r>
            <a:r>
              <a:rPr lang="en-US" altLang="zh-CN" sz="2400" dirty="0" smtClean="0">
                <a:latin typeface="Helvetica"/>
              </a:rPr>
              <a:t>a long, romantic, sometimes crazy, love story, which _______ a 29-year long honeymoon. </a:t>
            </a:r>
            <a:r>
              <a:rPr lang="en-US" altLang="zh-CN" sz="2400" dirty="0" smtClean="0">
                <a:latin typeface="Helvetica"/>
                <a:ea typeface="宋体" charset="-122"/>
                <a:cs typeface="Arial" charset="0"/>
              </a:rPr>
              <a:t>Our love started with a casual attraction but ___________ a mature love and rich life together.</a:t>
            </a:r>
            <a:endParaRPr kumimoji="1" lang="zh-CN" altLang="en-US" sz="2400" dirty="0">
              <a:latin typeface="Helvetica"/>
            </a:endParaRPr>
          </a:p>
        </p:txBody>
      </p:sp>
      <p:sp>
        <p:nvSpPr>
          <p:cNvPr id="18" name="Text Box 50"/>
          <p:cNvSpPr txBox="1">
            <a:spLocks noChangeArrowheads="1"/>
          </p:cNvSpPr>
          <p:nvPr/>
        </p:nvSpPr>
        <p:spPr bwMode="auto">
          <a:xfrm>
            <a:off x="2487598" y="2110864"/>
            <a:ext cx="2732884" cy="369332"/>
          </a:xfrm>
          <a:prstGeom prst="rect">
            <a:avLst/>
          </a:prstGeom>
          <a:noFill/>
          <a:ln w="9525" algn="ctr">
            <a:noFill/>
            <a:miter lim="800000"/>
            <a:headEnd/>
            <a:tailEnd/>
          </a:ln>
        </p:spPr>
        <p:txBody>
          <a:bodyPr wrap="square" lIns="0" tIns="0" rIns="0" bIns="0">
            <a:spAutoFit/>
          </a:bodyPr>
          <a:lstStyle/>
          <a:p>
            <a:pPr>
              <a:spcBef>
                <a:spcPct val="50000"/>
              </a:spcBef>
              <a:defRPr/>
            </a:pPr>
            <a:r>
              <a:rPr kumimoji="1" lang="en-US" altLang="zh-CN" sz="2400" b="1" dirty="0" smtClean="0">
                <a:solidFill>
                  <a:srgbClr val="0070C0"/>
                </a:solidFill>
                <a:latin typeface="Helvetica"/>
              </a:rPr>
              <a:t>pessimistic about</a:t>
            </a:r>
            <a:endParaRPr kumimoji="1" lang="en-US" altLang="zh-CN" sz="2400" b="1" dirty="0">
              <a:solidFill>
                <a:srgbClr val="0070C0"/>
              </a:solidFill>
              <a:latin typeface="Helvetica"/>
              <a:ea typeface="宋体" pitchFamily="2" charset="-122"/>
            </a:endParaRPr>
          </a:p>
        </p:txBody>
      </p:sp>
      <p:sp>
        <p:nvSpPr>
          <p:cNvPr id="22" name="Text Box 50"/>
          <p:cNvSpPr txBox="1">
            <a:spLocks noChangeArrowheads="1"/>
          </p:cNvSpPr>
          <p:nvPr/>
        </p:nvSpPr>
        <p:spPr bwMode="auto">
          <a:xfrm rot="10800000" flipV="1">
            <a:off x="5727709" y="4500570"/>
            <a:ext cx="1947328" cy="369332"/>
          </a:xfrm>
          <a:prstGeom prst="rect">
            <a:avLst/>
          </a:prstGeom>
          <a:noFill/>
          <a:ln w="9525" algn="ctr">
            <a:noFill/>
            <a:miter lim="800000"/>
            <a:headEnd/>
            <a:tailEnd/>
          </a:ln>
        </p:spPr>
        <p:txBody>
          <a:bodyPr wrap="square" lIns="0" tIns="0" rIns="0" bIns="0">
            <a:spAutoFit/>
          </a:bodyPr>
          <a:lstStyle/>
          <a:p>
            <a:pPr>
              <a:spcBef>
                <a:spcPct val="50000"/>
              </a:spcBef>
              <a:defRPr/>
            </a:pPr>
            <a:r>
              <a:rPr lang="en-US" altLang="zh-CN" sz="2400" b="1" dirty="0" smtClean="0">
                <a:solidFill>
                  <a:srgbClr val="0070C0"/>
                </a:solidFill>
                <a:latin typeface="Helvetica"/>
              </a:rPr>
              <a:t>sums up </a:t>
            </a:r>
            <a:endParaRPr kumimoji="1" lang="en-US" altLang="zh-CN" sz="2400" b="1" dirty="0">
              <a:solidFill>
                <a:srgbClr val="0070C0"/>
              </a:solidFill>
              <a:latin typeface="Helvetica"/>
              <a:ea typeface="宋体" pitchFamily="2" charset="-122"/>
            </a:endParaRPr>
          </a:p>
        </p:txBody>
      </p:sp>
      <p:sp>
        <p:nvSpPr>
          <p:cNvPr id="31" name="Text Box 50"/>
          <p:cNvSpPr txBox="1">
            <a:spLocks noChangeArrowheads="1"/>
          </p:cNvSpPr>
          <p:nvPr/>
        </p:nvSpPr>
        <p:spPr bwMode="auto">
          <a:xfrm>
            <a:off x="4762624" y="5301951"/>
            <a:ext cx="2111718" cy="369332"/>
          </a:xfrm>
          <a:prstGeom prst="rect">
            <a:avLst/>
          </a:prstGeom>
          <a:noFill/>
          <a:ln w="9525" algn="ctr">
            <a:noFill/>
            <a:miter lim="800000"/>
            <a:headEnd/>
            <a:tailEnd/>
          </a:ln>
        </p:spPr>
        <p:txBody>
          <a:bodyPr wrap="square" lIns="0" tIns="0" rIns="0" bIns="0">
            <a:spAutoFit/>
          </a:bodyPr>
          <a:lstStyle/>
          <a:p>
            <a:pPr>
              <a:spcBef>
                <a:spcPct val="50000"/>
              </a:spcBef>
              <a:defRPr/>
            </a:pPr>
            <a:r>
              <a:rPr lang="en-US" altLang="zh-CN" sz="2400" b="1" dirty="0" smtClean="0">
                <a:solidFill>
                  <a:srgbClr val="0070C0"/>
                </a:solidFill>
                <a:latin typeface="Helvetica"/>
                <a:ea typeface="宋体" charset="-122"/>
                <a:cs typeface="Arial" charset="0"/>
              </a:rPr>
              <a:t>bloomed into </a:t>
            </a:r>
            <a:endParaRPr kumimoji="1" lang="en-US" altLang="zh-CN" sz="2400" b="1" dirty="0">
              <a:solidFill>
                <a:srgbClr val="0070C0"/>
              </a:solidFill>
              <a:latin typeface="Helvetica"/>
              <a:ea typeface="宋体" pitchFamily="2" charset="-122"/>
            </a:endParaRPr>
          </a:p>
        </p:txBody>
      </p:sp>
      <p:grpSp>
        <p:nvGrpSpPr>
          <p:cNvPr id="12" name="组合 6"/>
          <p:cNvGrpSpPr>
            <a:grpSpLocks/>
          </p:cNvGrpSpPr>
          <p:nvPr/>
        </p:nvGrpSpPr>
        <p:grpSpPr bwMode="auto">
          <a:xfrm>
            <a:off x="-14288" y="-26988"/>
            <a:ext cx="8416926" cy="1152526"/>
            <a:chOff x="-14288" y="-27384"/>
            <a:chExt cx="8416678" cy="1152525"/>
          </a:xfrm>
        </p:grpSpPr>
        <p:sp>
          <p:nvSpPr>
            <p:cNvPr id="13" name="TextBox 12"/>
            <p:cNvSpPr txBox="1">
              <a:spLocks noChangeArrowheads="1"/>
            </p:cNvSpPr>
            <p:nvPr/>
          </p:nvSpPr>
          <p:spPr bwMode="auto">
            <a:xfrm>
              <a:off x="4571865" y="548879"/>
              <a:ext cx="3830525" cy="461665"/>
            </a:xfrm>
            <a:prstGeom prst="rect">
              <a:avLst/>
            </a:prstGeom>
            <a:noFill/>
            <a:ln w="9525">
              <a:noFill/>
              <a:miter lim="800000"/>
              <a:headEnd/>
              <a:tailEnd/>
            </a:ln>
          </p:spPr>
          <p:txBody>
            <a:bodyPr>
              <a:spAutoFit/>
            </a:bodyPr>
            <a:lstStyle/>
            <a:p>
              <a:pPr>
                <a:defRPr/>
              </a:pPr>
              <a:r>
                <a:rPr lang="en-US" altLang="zh-CN" sz="2400" b="1" kern="0" dirty="0" smtClean="0">
                  <a:solidFill>
                    <a:schemeClr val="accent6">
                      <a:lumMod val="75000"/>
                    </a:schemeClr>
                  </a:solidFill>
                  <a:effectLst>
                    <a:outerShdw blurRad="38100" dist="38100" dir="2700000" algn="tl">
                      <a:srgbClr val="000000">
                        <a:alpha val="43137"/>
                      </a:srgbClr>
                    </a:outerShdw>
                  </a:effectLst>
                  <a:latin typeface="Helvetica"/>
                </a:rPr>
                <a:t>Summary </a:t>
              </a:r>
              <a:r>
                <a:rPr lang="en-US" altLang="zh-CN" sz="2400" b="1" kern="0" dirty="0">
                  <a:solidFill>
                    <a:schemeClr val="accent6">
                      <a:lumMod val="75000"/>
                    </a:schemeClr>
                  </a:solidFill>
                  <a:effectLst>
                    <a:outerShdw blurRad="38100" dist="38100" dir="2700000" algn="tl">
                      <a:srgbClr val="000000">
                        <a:alpha val="43137"/>
                      </a:srgbClr>
                    </a:outerShdw>
                  </a:effectLst>
                  <a:latin typeface="Helvetica"/>
                </a:rPr>
                <a:t>of the text</a:t>
              </a:r>
              <a:endParaRPr lang="zh-CN" altLang="en-US" sz="2400" b="1" kern="0" dirty="0">
                <a:solidFill>
                  <a:schemeClr val="accent6">
                    <a:lumMod val="75000"/>
                  </a:schemeClr>
                </a:solidFill>
                <a:effectLst>
                  <a:outerShdw blurRad="38100" dist="38100" dir="2700000" algn="tl">
                    <a:srgbClr val="000000">
                      <a:alpha val="43137"/>
                    </a:srgbClr>
                  </a:outerShdw>
                </a:effectLst>
                <a:latin typeface="Helvetica"/>
              </a:endParaRPr>
            </a:p>
          </p:txBody>
        </p:sp>
        <p:pic>
          <p:nvPicPr>
            <p:cNvPr id="14" name="Picture 2"/>
            <p:cNvPicPr>
              <a:picLocks noChangeAspect="1" noChangeArrowheads="1"/>
            </p:cNvPicPr>
            <p:nvPr/>
          </p:nvPicPr>
          <p:blipFill>
            <a:blip r:embed="rId4">
              <a:extLst>
                <a:ext uri="{28A0092B-C50C-407E-A947-70E740481C1C}">
                  <a14:useLocalDpi xmlns="" xmlns:a14="http://schemas.microsoft.com/office/drawing/2010/main" val="0"/>
                </a:ext>
              </a:extLst>
            </a:blip>
            <a:srcRect/>
            <a:stretch>
              <a:fillRect/>
            </a:stretch>
          </p:blipFill>
          <p:spPr bwMode="auto">
            <a:xfrm>
              <a:off x="-14288" y="-27384"/>
              <a:ext cx="4394201" cy="11525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5" name="TextBox 14">
              <a:hlinkClick r:id="rId5" action="ppaction://hlinksldjump"/>
            </p:cNvPr>
            <p:cNvSpPr txBox="1"/>
            <p:nvPr/>
          </p:nvSpPr>
          <p:spPr>
            <a:xfrm>
              <a:off x="25399" y="466329"/>
              <a:ext cx="3481285" cy="430213"/>
            </a:xfrm>
            <a:prstGeom prst="rect">
              <a:avLst/>
            </a:prstGeom>
            <a:noFill/>
          </p:spPr>
          <p:txBody>
            <a:bodyPr>
              <a:spAutoFit/>
            </a:bodyPr>
            <a:lstStyle/>
            <a:p>
              <a:pPr fontAlgn="auto">
                <a:spcBef>
                  <a:spcPts val="0"/>
                </a:spcBef>
                <a:spcAft>
                  <a:spcPts val="0"/>
                </a:spcAft>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rPr>
                <a:t>Main idea &amp; structure</a:t>
              </a:r>
              <a:endParaRPr lang="zh-CN" altLang="en-US"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endParaRPr>
            </a:p>
          </p:txBody>
        </p:sp>
      </p:grpSp>
    </p:spTree>
    <p:extLst>
      <p:ext uri="{BB962C8B-B14F-4D97-AF65-F5344CB8AC3E}">
        <p14:creationId xmlns="" xmlns:p14="http://schemas.microsoft.com/office/powerpoint/2010/main" val="15315170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utoUpdateAnimBg="0"/>
      <p:bldP spid="22" grpId="0" autoUpdateAnimBg="0"/>
      <p:bldP spid="31" grpId="0" autoUpdateAnimBg="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表格 14"/>
          <p:cNvGraphicFramePr>
            <a:graphicFrameLocks noGrp="1"/>
          </p:cNvGraphicFramePr>
          <p:nvPr>
            <p:extLst>
              <p:ext uri="{D42A27DB-BD31-4B8C-83A1-F6EECF244321}">
                <p14:modId xmlns="" xmlns:p14="http://schemas.microsoft.com/office/powerpoint/2010/main" val="1391321725"/>
              </p:ext>
            </p:extLst>
          </p:nvPr>
        </p:nvGraphicFramePr>
        <p:xfrm>
          <a:off x="428625" y="1169248"/>
          <a:ext cx="8286808" cy="5212080"/>
        </p:xfrm>
        <a:graphic>
          <a:graphicData uri="http://schemas.openxmlformats.org/drawingml/2006/table">
            <a:tbl>
              <a:tblPr firstRow="1" bandRow="1">
                <a:tableStyleId>{93296810-A885-4BE3-A3E7-6D5BEEA58F35}</a:tableStyleId>
              </a:tblPr>
              <a:tblGrid>
                <a:gridCol w="4643470"/>
                <a:gridCol w="3643338"/>
              </a:tblGrid>
              <a:tr h="433348">
                <a:tc>
                  <a:txBody>
                    <a:bodyPr/>
                    <a:lstStyle/>
                    <a:p>
                      <a:pPr algn="ctr"/>
                      <a:r>
                        <a:rPr lang="en-US" altLang="zh-CN" sz="2600" dirty="0" smtClean="0">
                          <a:effectLst>
                            <a:outerShdw blurRad="38100" dist="38100" dir="2700000" algn="tl">
                              <a:srgbClr val="000000">
                                <a:alpha val="43137"/>
                              </a:srgbClr>
                            </a:outerShdw>
                          </a:effectLst>
                          <a:latin typeface="Helvetica"/>
                        </a:rPr>
                        <a:t>Practical Phrases</a:t>
                      </a:r>
                      <a:endParaRPr lang="zh-CN" altLang="en-US" sz="2600" dirty="0">
                        <a:solidFill>
                          <a:srgbClr val="FFFF00"/>
                        </a:solidFill>
                        <a:effectLst>
                          <a:outerShdw blurRad="38100" dist="38100" dir="2700000" algn="tl">
                            <a:srgbClr val="000000">
                              <a:alpha val="43137"/>
                            </a:srgbClr>
                          </a:outerShdw>
                        </a:effectLst>
                        <a:latin typeface="Helvetica"/>
                      </a:endParaRPr>
                    </a:p>
                  </a:txBody>
                  <a:tcPr/>
                </a:tc>
                <a:tc>
                  <a:txBody>
                    <a:bodyPr/>
                    <a:lstStyle/>
                    <a:p>
                      <a:pPr algn="ctr"/>
                      <a:r>
                        <a:rPr lang="en-US" altLang="zh-CN" sz="2600" baseline="0" dirty="0" smtClean="0">
                          <a:effectLst>
                            <a:outerShdw blurRad="38100" dist="38100" dir="2700000" algn="tl">
                              <a:srgbClr val="000000">
                                <a:alpha val="43137"/>
                              </a:srgbClr>
                            </a:outerShdw>
                          </a:effectLst>
                          <a:latin typeface="Helvetica"/>
                        </a:rPr>
                        <a:t>Meanings</a:t>
                      </a:r>
                      <a:endParaRPr lang="zh-CN" altLang="en-US" sz="2600" dirty="0">
                        <a:solidFill>
                          <a:srgbClr val="FFFF00"/>
                        </a:solidFill>
                        <a:effectLst>
                          <a:outerShdw blurRad="38100" dist="38100" dir="2700000" algn="tl">
                            <a:srgbClr val="000000">
                              <a:alpha val="43137"/>
                            </a:srgbClr>
                          </a:outerShdw>
                        </a:effectLst>
                        <a:latin typeface="Helvetica"/>
                      </a:endParaRPr>
                    </a:p>
                  </a:txBody>
                  <a:tcPr/>
                </a:tc>
              </a:tr>
              <a:tr h="433348">
                <a:tc>
                  <a:txBody>
                    <a:bodyPr/>
                    <a:lstStyle/>
                    <a:p>
                      <a:pPr algn="l"/>
                      <a:r>
                        <a:rPr lang="en-US" altLang="zh-CN" sz="2600" dirty="0" smtClean="0">
                          <a:latin typeface="Helvetica"/>
                        </a:rPr>
                        <a:t>1.</a:t>
                      </a:r>
                      <a:r>
                        <a:rPr lang="en-US" altLang="zh-CN" sz="2600" baseline="0" dirty="0" smtClean="0">
                          <a:latin typeface="Helvetica"/>
                        </a:rPr>
                        <a:t> g</a:t>
                      </a:r>
                      <a:r>
                        <a:rPr lang="en-US" altLang="zh-CN" sz="2600" dirty="0" smtClean="0">
                          <a:latin typeface="Helvetica"/>
                        </a:rPr>
                        <a:t>aze at</a:t>
                      </a:r>
                      <a:endParaRPr lang="zh-CN" altLang="en-US" sz="2600" b="1" dirty="0">
                        <a:solidFill>
                          <a:srgbClr val="25491F"/>
                        </a:solidFill>
                        <a:latin typeface="Helvetica"/>
                      </a:endParaRPr>
                    </a:p>
                  </a:txBody>
                  <a:tcPr/>
                </a:tc>
                <a:tc>
                  <a:txBody>
                    <a:bodyPr/>
                    <a:lstStyle/>
                    <a:p>
                      <a:pPr algn="l"/>
                      <a:r>
                        <a:rPr lang="zh-CN" altLang="en-US" sz="2400" b="0" dirty="0" smtClean="0">
                          <a:latin typeface="华文楷体" pitchFamily="2" charset="-122"/>
                          <a:ea typeface="华文楷体" pitchFamily="2" charset="-122"/>
                        </a:rPr>
                        <a:t>   </a:t>
                      </a:r>
                      <a:r>
                        <a:rPr lang="zh-CN" altLang="en-US" sz="2400" b="0" baseline="0" dirty="0" smtClean="0">
                          <a:latin typeface="华文楷体" pitchFamily="2" charset="-122"/>
                          <a:ea typeface="华文楷体" pitchFamily="2" charset="-122"/>
                        </a:rPr>
                        <a:t> </a:t>
                      </a:r>
                      <a:r>
                        <a:rPr lang="zh-CN" altLang="en-US" sz="2400" b="0" kern="1200" dirty="0" smtClean="0">
                          <a:solidFill>
                            <a:schemeClr val="dk1"/>
                          </a:solidFill>
                          <a:latin typeface="华文楷体" pitchFamily="2" charset="-122"/>
                          <a:ea typeface="华文楷体" pitchFamily="2" charset="-122"/>
                          <a:cs typeface="+mn-cs"/>
                        </a:rPr>
                        <a:t>凝视，盯着看</a:t>
                      </a:r>
                      <a:endParaRPr lang="zh-CN" altLang="en-US" sz="2400" b="0" kern="1200" dirty="0">
                        <a:solidFill>
                          <a:schemeClr val="dk1"/>
                        </a:solidFill>
                        <a:latin typeface="华文楷体" pitchFamily="2" charset="-122"/>
                        <a:ea typeface="华文楷体" pitchFamily="2" charset="-122"/>
                        <a:cs typeface="+mn-cs"/>
                      </a:endParaRPr>
                    </a:p>
                  </a:txBody>
                  <a:tcPr/>
                </a:tc>
              </a:tr>
              <a:tr h="433348">
                <a:tc>
                  <a:txBody>
                    <a:bodyPr/>
                    <a:lstStyle/>
                    <a:p>
                      <a:pPr algn="l"/>
                      <a:r>
                        <a:rPr lang="en-US" altLang="zh-CN" sz="2600" kern="1200" dirty="0" smtClean="0">
                          <a:solidFill>
                            <a:schemeClr val="dk1"/>
                          </a:solidFill>
                          <a:latin typeface="Helvetica"/>
                          <a:ea typeface="+mn-ea"/>
                          <a:cs typeface="+mn-cs"/>
                        </a:rPr>
                        <a:t>2. be cautious about</a:t>
                      </a:r>
                      <a:endParaRPr lang="zh-CN" altLang="en-US" sz="2600" kern="1200" dirty="0">
                        <a:solidFill>
                          <a:schemeClr val="dk1"/>
                        </a:solidFill>
                        <a:latin typeface="Helvetica"/>
                        <a:ea typeface="+mn-ea"/>
                        <a:cs typeface="+mn-cs"/>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2400" b="0" dirty="0" smtClean="0">
                          <a:latin typeface="华文楷体" pitchFamily="2" charset="-122"/>
                          <a:ea typeface="华文楷体" pitchFamily="2" charset="-122"/>
                        </a:rPr>
                        <a:t>    对</a:t>
                      </a:r>
                      <a:r>
                        <a:rPr lang="en-US" altLang="zh-CN" sz="2400" b="0" dirty="0" smtClean="0">
                          <a:latin typeface="华文楷体" pitchFamily="2" charset="-122"/>
                          <a:ea typeface="华文楷体" pitchFamily="2" charset="-122"/>
                        </a:rPr>
                        <a:t>……</a:t>
                      </a:r>
                      <a:r>
                        <a:rPr lang="zh-CN" altLang="en-US" sz="2400" b="0" dirty="0" smtClean="0">
                          <a:latin typeface="华文楷体" pitchFamily="2" charset="-122"/>
                          <a:ea typeface="华文楷体" pitchFamily="2" charset="-122"/>
                        </a:rPr>
                        <a:t>小心谨慎</a:t>
                      </a:r>
                      <a:endParaRPr lang="zh-CN" altLang="en-US" sz="2400" b="0" dirty="0" smtClean="0">
                        <a:solidFill>
                          <a:srgbClr val="000000"/>
                        </a:solidFill>
                        <a:latin typeface="华文楷体" pitchFamily="2" charset="-122"/>
                        <a:ea typeface="华文楷体" pitchFamily="2" charset="-122"/>
                      </a:endParaRPr>
                    </a:p>
                  </a:txBody>
                  <a:tcPr/>
                </a:tc>
              </a:tr>
              <a:tr h="433348">
                <a:tc>
                  <a:txBody>
                    <a:bodyPr/>
                    <a:lstStyle/>
                    <a:p>
                      <a:pPr algn="l"/>
                      <a:r>
                        <a:rPr lang="en-US" altLang="zh-CN" sz="2600" kern="1200" dirty="0" smtClean="0">
                          <a:solidFill>
                            <a:schemeClr val="dk1"/>
                          </a:solidFill>
                          <a:latin typeface="Helvetica"/>
                          <a:ea typeface="+mn-ea"/>
                          <a:cs typeface="+mn-cs"/>
                        </a:rPr>
                        <a:t>3. be immune to</a:t>
                      </a:r>
                      <a:endParaRPr lang="zh-CN" altLang="en-US" sz="2600" kern="1200" dirty="0">
                        <a:solidFill>
                          <a:schemeClr val="dk1"/>
                        </a:solidFill>
                        <a:latin typeface="Helvetica"/>
                        <a:ea typeface="+mn-ea"/>
                        <a:cs typeface="+mn-cs"/>
                      </a:endParaRPr>
                    </a:p>
                  </a:txBody>
                  <a:tcPr/>
                </a:tc>
                <a:tc>
                  <a:txBody>
                    <a:bodyPr/>
                    <a:lstStyle/>
                    <a:p>
                      <a:pPr algn="l"/>
                      <a:r>
                        <a:rPr lang="zh-CN" altLang="en-US" sz="1800" kern="1200" baseline="0" dirty="0" smtClean="0">
                          <a:solidFill>
                            <a:schemeClr val="dk1"/>
                          </a:solidFill>
                          <a:latin typeface="+mn-lt"/>
                          <a:ea typeface="+mn-ea"/>
                          <a:cs typeface="+mn-cs"/>
                        </a:rPr>
                        <a:t>     </a:t>
                      </a:r>
                      <a:r>
                        <a:rPr lang="zh-CN" altLang="en-US" sz="2400" b="0" kern="1200" dirty="0" smtClean="0">
                          <a:solidFill>
                            <a:schemeClr val="dk1"/>
                          </a:solidFill>
                          <a:latin typeface="华文楷体" pitchFamily="2" charset="-122"/>
                          <a:ea typeface="华文楷体" pitchFamily="2" charset="-122"/>
                          <a:cs typeface="+mn-cs"/>
                        </a:rPr>
                        <a:t>不受</a:t>
                      </a:r>
                      <a:r>
                        <a:rPr lang="en-US" altLang="zh-CN" sz="2400" b="0" dirty="0" smtClean="0">
                          <a:latin typeface="华文楷体" pitchFamily="2" charset="-122"/>
                          <a:ea typeface="华文楷体" pitchFamily="2" charset="-122"/>
                        </a:rPr>
                        <a:t>……</a:t>
                      </a:r>
                      <a:r>
                        <a:rPr lang="zh-CN" altLang="en-US" sz="2400" b="0" kern="1200" dirty="0" smtClean="0">
                          <a:solidFill>
                            <a:schemeClr val="dk1"/>
                          </a:solidFill>
                          <a:latin typeface="华文楷体" pitchFamily="2" charset="-122"/>
                          <a:ea typeface="华文楷体" pitchFamily="2" charset="-122"/>
                          <a:cs typeface="+mn-cs"/>
                        </a:rPr>
                        <a:t>影响的；    </a:t>
                      </a:r>
                      <a:r>
                        <a:rPr lang="en-US" altLang="zh-CN" sz="2400" b="0" kern="1200" dirty="0" smtClean="0">
                          <a:solidFill>
                            <a:schemeClr val="dk1"/>
                          </a:solidFill>
                          <a:latin typeface="华文楷体" pitchFamily="2" charset="-122"/>
                          <a:ea typeface="华文楷体" pitchFamily="2" charset="-122"/>
                          <a:cs typeface="+mn-cs"/>
                        </a:rPr>
                        <a:t/>
                      </a:r>
                      <a:br>
                        <a:rPr lang="en-US" altLang="zh-CN" sz="2400" b="0" kern="1200" dirty="0" smtClean="0">
                          <a:solidFill>
                            <a:schemeClr val="dk1"/>
                          </a:solidFill>
                          <a:latin typeface="华文楷体" pitchFamily="2" charset="-122"/>
                          <a:ea typeface="华文楷体" pitchFamily="2" charset="-122"/>
                          <a:cs typeface="+mn-cs"/>
                        </a:rPr>
                      </a:br>
                      <a:r>
                        <a:rPr lang="en-US" altLang="zh-CN" sz="2400" b="0" kern="1200" dirty="0" smtClean="0">
                          <a:solidFill>
                            <a:schemeClr val="dk1"/>
                          </a:solidFill>
                          <a:latin typeface="华文楷体" pitchFamily="2" charset="-122"/>
                          <a:ea typeface="华文楷体" pitchFamily="2" charset="-122"/>
                          <a:cs typeface="+mn-cs"/>
                        </a:rPr>
                        <a:t>    </a:t>
                      </a:r>
                      <a:r>
                        <a:rPr lang="zh-CN" altLang="en-US" sz="2400" b="0" kern="1200" dirty="0" smtClean="0">
                          <a:solidFill>
                            <a:schemeClr val="dk1"/>
                          </a:solidFill>
                          <a:latin typeface="华文楷体" pitchFamily="2" charset="-122"/>
                          <a:ea typeface="华文楷体" pitchFamily="2" charset="-122"/>
                          <a:cs typeface="+mn-cs"/>
                        </a:rPr>
                        <a:t>对</a:t>
                      </a:r>
                      <a:r>
                        <a:rPr lang="en-US" altLang="zh-CN" sz="2400" b="0" dirty="0" smtClean="0">
                          <a:latin typeface="华文楷体" pitchFamily="2" charset="-122"/>
                          <a:ea typeface="华文楷体" pitchFamily="2" charset="-122"/>
                        </a:rPr>
                        <a:t>……</a:t>
                      </a:r>
                      <a:r>
                        <a:rPr lang="zh-CN" altLang="en-US" sz="2400" b="0" kern="1200" dirty="0" smtClean="0">
                          <a:solidFill>
                            <a:schemeClr val="dk1"/>
                          </a:solidFill>
                          <a:latin typeface="华文楷体" pitchFamily="2" charset="-122"/>
                          <a:ea typeface="华文楷体" pitchFamily="2" charset="-122"/>
                          <a:cs typeface="+mn-cs"/>
                        </a:rPr>
                        <a:t>有免疫力的</a:t>
                      </a:r>
                      <a:endParaRPr lang="zh-CN" altLang="en-US" sz="2400" b="0" kern="1200" dirty="0">
                        <a:solidFill>
                          <a:schemeClr val="dk1"/>
                        </a:solidFill>
                        <a:latin typeface="华文楷体" pitchFamily="2" charset="-122"/>
                        <a:ea typeface="华文楷体" pitchFamily="2" charset="-122"/>
                        <a:cs typeface="+mn-cs"/>
                      </a:endParaRPr>
                    </a:p>
                  </a:txBody>
                  <a:tcPr/>
                </a:tc>
              </a:tr>
              <a:tr h="433348">
                <a:tc>
                  <a:txBody>
                    <a:bodyPr/>
                    <a:lstStyle/>
                    <a:p>
                      <a:pPr algn="l"/>
                      <a:r>
                        <a:rPr lang="en-US" altLang="zh-CN" sz="2600" kern="1200" dirty="0" smtClean="0">
                          <a:solidFill>
                            <a:schemeClr val="dk1"/>
                          </a:solidFill>
                          <a:latin typeface="Helvetica"/>
                          <a:ea typeface="+mn-ea"/>
                          <a:cs typeface="+mn-cs"/>
                        </a:rPr>
                        <a:t>4. expel sb. from </a:t>
                      </a:r>
                      <a:r>
                        <a:rPr lang="en-US" altLang="zh-CN" sz="2600" kern="1200" dirty="0" err="1" smtClean="0">
                          <a:solidFill>
                            <a:schemeClr val="dk1"/>
                          </a:solidFill>
                          <a:latin typeface="Helvetica"/>
                          <a:ea typeface="+mn-ea"/>
                          <a:cs typeface="+mn-cs"/>
                        </a:rPr>
                        <a:t>sth</a:t>
                      </a:r>
                      <a:r>
                        <a:rPr lang="en-US" altLang="zh-CN" sz="2600" kern="1200" dirty="0" smtClean="0">
                          <a:solidFill>
                            <a:schemeClr val="dk1"/>
                          </a:solidFill>
                          <a:latin typeface="Helvetica"/>
                          <a:ea typeface="+mn-ea"/>
                          <a:cs typeface="+mn-cs"/>
                        </a:rPr>
                        <a:t>.</a:t>
                      </a:r>
                      <a:endParaRPr lang="zh-CN" altLang="en-US" sz="2600" kern="1200" dirty="0">
                        <a:solidFill>
                          <a:schemeClr val="dk1"/>
                        </a:solidFill>
                        <a:latin typeface="Helvetica"/>
                        <a:ea typeface="+mn-ea"/>
                        <a:cs typeface="+mn-cs"/>
                      </a:endParaRPr>
                    </a:p>
                  </a:txBody>
                  <a:tcPr/>
                </a:tc>
                <a:tc>
                  <a:txBody>
                    <a:bodyPr/>
                    <a:lstStyle/>
                    <a:p>
                      <a:pPr marL="0" algn="l" defTabSz="914400" rtl="0" eaLnBrk="1" latinLnBrk="0" hangingPunct="1"/>
                      <a:r>
                        <a:rPr lang="zh-CN" altLang="en-US" sz="2400" b="0" kern="1200" dirty="0" smtClean="0">
                          <a:solidFill>
                            <a:schemeClr val="dk1"/>
                          </a:solidFill>
                          <a:latin typeface="华文楷体" pitchFamily="2" charset="-122"/>
                          <a:ea typeface="华文楷体" pitchFamily="2" charset="-122"/>
                          <a:cs typeface="+mn-cs"/>
                        </a:rPr>
                        <a:t>    开除</a:t>
                      </a:r>
                      <a:endParaRPr lang="zh-CN" altLang="en-US" sz="2400" b="0" kern="1200" dirty="0">
                        <a:solidFill>
                          <a:schemeClr val="dk1"/>
                        </a:solidFill>
                        <a:latin typeface="华文楷体" pitchFamily="2" charset="-122"/>
                        <a:ea typeface="华文楷体" pitchFamily="2" charset="-122"/>
                        <a:cs typeface="+mn-cs"/>
                      </a:endParaRPr>
                    </a:p>
                  </a:txBody>
                  <a:tcPr/>
                </a:tc>
              </a:tr>
              <a:tr h="433348">
                <a:tc>
                  <a:txBody>
                    <a:bodyPr/>
                    <a:lstStyle/>
                    <a:p>
                      <a:r>
                        <a:rPr lang="en-US" altLang="zh-CN" sz="2600" kern="1200" dirty="0" smtClean="0">
                          <a:solidFill>
                            <a:schemeClr val="dk1"/>
                          </a:solidFill>
                          <a:latin typeface="Helvetica"/>
                          <a:ea typeface="+mn-ea"/>
                          <a:cs typeface="+mn-cs"/>
                        </a:rPr>
                        <a:t>5. be resigned to </a:t>
                      </a:r>
                      <a:endParaRPr lang="zh-CN" altLang="en-US" sz="2600" kern="1200" dirty="0" smtClean="0">
                        <a:solidFill>
                          <a:schemeClr val="dk1"/>
                        </a:solidFill>
                        <a:latin typeface="Helvetica"/>
                        <a:ea typeface="+mn-ea"/>
                        <a:cs typeface="+mn-cs"/>
                      </a:endParaRPr>
                    </a:p>
                  </a:txBody>
                  <a:tcPr/>
                </a:tc>
                <a:tc>
                  <a:txBody>
                    <a:bodyPr/>
                    <a:lstStyle/>
                    <a:p>
                      <a:pPr marL="0" algn="l" defTabSz="914400" rtl="0" eaLnBrk="1" latinLnBrk="0" hangingPunct="1"/>
                      <a:r>
                        <a:rPr lang="en-US" altLang="zh-CN" sz="2400" b="0" kern="1200" dirty="0" smtClean="0">
                          <a:solidFill>
                            <a:schemeClr val="dk1"/>
                          </a:solidFill>
                          <a:latin typeface="华文楷体" pitchFamily="2" charset="-122"/>
                          <a:ea typeface="华文楷体" pitchFamily="2" charset="-122"/>
                          <a:cs typeface="+mn-cs"/>
                        </a:rPr>
                        <a:t>    </a:t>
                      </a:r>
                      <a:r>
                        <a:rPr lang="zh-CN" altLang="en-US" sz="2400" b="0" kern="1200" dirty="0" smtClean="0">
                          <a:solidFill>
                            <a:schemeClr val="dk1"/>
                          </a:solidFill>
                          <a:latin typeface="华文楷体" pitchFamily="2" charset="-122"/>
                          <a:ea typeface="华文楷体" pitchFamily="2" charset="-122"/>
                          <a:cs typeface="+mn-cs"/>
                        </a:rPr>
                        <a:t>对某事听之任之</a:t>
                      </a:r>
                    </a:p>
                  </a:txBody>
                  <a:tcPr/>
                </a:tc>
              </a:tr>
              <a:tr h="433348">
                <a:tc>
                  <a:txBody>
                    <a:bodyPr/>
                    <a:lstStyle/>
                    <a:p>
                      <a:pPr algn="l"/>
                      <a:r>
                        <a:rPr lang="en-US" altLang="zh-CN" sz="2600" kern="1200" dirty="0" smtClean="0">
                          <a:solidFill>
                            <a:schemeClr val="dk1"/>
                          </a:solidFill>
                          <a:latin typeface="Helvetica"/>
                          <a:ea typeface="+mn-ea"/>
                          <a:cs typeface="+mn-cs"/>
                        </a:rPr>
                        <a:t>6. proceed to </a:t>
                      </a:r>
                      <a:r>
                        <a:rPr lang="en-US" altLang="zh-CN" sz="2600" kern="1200" dirty="0" err="1" smtClean="0">
                          <a:solidFill>
                            <a:schemeClr val="dk1"/>
                          </a:solidFill>
                          <a:latin typeface="Helvetica"/>
                          <a:ea typeface="+mn-ea"/>
                          <a:cs typeface="+mn-cs"/>
                        </a:rPr>
                        <a:t>sth</a:t>
                      </a:r>
                      <a:r>
                        <a:rPr lang="en-US" altLang="zh-CN" sz="2600" kern="1200" dirty="0" smtClean="0">
                          <a:solidFill>
                            <a:schemeClr val="dk1"/>
                          </a:solidFill>
                          <a:latin typeface="Helvetica"/>
                          <a:ea typeface="+mn-ea"/>
                          <a:cs typeface="+mn-cs"/>
                        </a:rPr>
                        <a:t>.</a:t>
                      </a:r>
                      <a:endParaRPr lang="zh-CN" altLang="en-US" sz="2600" kern="1200" dirty="0">
                        <a:solidFill>
                          <a:schemeClr val="dk1"/>
                        </a:solidFill>
                        <a:latin typeface="Helvetica"/>
                        <a:ea typeface="+mn-ea"/>
                        <a:cs typeface="+mn-cs"/>
                      </a:endParaRPr>
                    </a:p>
                  </a:txBody>
                  <a:tcPr/>
                </a:tc>
                <a:tc>
                  <a:txBody>
                    <a:bodyPr/>
                    <a:lstStyle/>
                    <a:p>
                      <a:pPr marL="0" algn="l" defTabSz="914400" rtl="0" eaLnBrk="1" latinLnBrk="0" hangingPunct="1"/>
                      <a:r>
                        <a:rPr lang="zh-CN" altLang="en-US" sz="2400" b="0" kern="1200" dirty="0" smtClean="0">
                          <a:solidFill>
                            <a:schemeClr val="dk1"/>
                          </a:solidFill>
                          <a:latin typeface="华文楷体" pitchFamily="2" charset="-122"/>
                          <a:ea typeface="华文楷体" pitchFamily="2" charset="-122"/>
                          <a:cs typeface="+mn-cs"/>
                        </a:rPr>
                        <a:t>    进而做某事</a:t>
                      </a:r>
                      <a:endParaRPr lang="zh-CN" altLang="en-US" sz="2400" b="0" kern="1200" dirty="0">
                        <a:solidFill>
                          <a:schemeClr val="dk1"/>
                        </a:solidFill>
                        <a:latin typeface="华文楷体" pitchFamily="2" charset="-122"/>
                        <a:ea typeface="华文楷体" pitchFamily="2" charset="-122"/>
                        <a:cs typeface="+mn-cs"/>
                      </a:endParaRPr>
                    </a:p>
                  </a:txBody>
                  <a:tcPr/>
                </a:tc>
              </a:tr>
              <a:tr h="433348">
                <a:tc>
                  <a:txBody>
                    <a:bodyPr/>
                    <a:lstStyle/>
                    <a:p>
                      <a:pPr algn="l"/>
                      <a:r>
                        <a:rPr lang="en-US" altLang="zh-CN" sz="2600" kern="1200" dirty="0" smtClean="0">
                          <a:solidFill>
                            <a:schemeClr val="dk1"/>
                          </a:solidFill>
                          <a:latin typeface="Helvetica"/>
                          <a:ea typeface="+mn-ea"/>
                          <a:cs typeface="+mn-cs"/>
                        </a:rPr>
                        <a:t>7. take the liberty of doing </a:t>
                      </a:r>
                      <a:r>
                        <a:rPr lang="en-US" altLang="zh-CN" sz="2600" kern="1200" dirty="0" err="1" smtClean="0">
                          <a:solidFill>
                            <a:schemeClr val="dk1"/>
                          </a:solidFill>
                          <a:latin typeface="Helvetica"/>
                          <a:ea typeface="+mn-ea"/>
                          <a:cs typeface="+mn-cs"/>
                        </a:rPr>
                        <a:t>sth</a:t>
                      </a:r>
                      <a:r>
                        <a:rPr lang="en-US" altLang="zh-CN" sz="2600" kern="1200" dirty="0" smtClean="0">
                          <a:solidFill>
                            <a:schemeClr val="dk1"/>
                          </a:solidFill>
                          <a:latin typeface="Helvetica"/>
                          <a:ea typeface="+mn-ea"/>
                          <a:cs typeface="+mn-cs"/>
                        </a:rPr>
                        <a:t>.</a:t>
                      </a:r>
                      <a:endParaRPr lang="zh-CN" altLang="en-US" sz="2600" kern="1200" dirty="0">
                        <a:solidFill>
                          <a:schemeClr val="dk1"/>
                        </a:solidFill>
                        <a:latin typeface="Helvetica"/>
                        <a:ea typeface="+mn-ea"/>
                        <a:cs typeface="+mn-cs"/>
                      </a:endParaRPr>
                    </a:p>
                  </a:txBody>
                  <a:tcPr/>
                </a:tc>
                <a:tc>
                  <a:txBody>
                    <a:bodyPr/>
                    <a:lstStyle/>
                    <a:p>
                      <a:pPr marL="0" algn="l" defTabSz="914400" rtl="0" eaLnBrk="1" latinLnBrk="0" hangingPunct="1"/>
                      <a:r>
                        <a:rPr lang="zh-CN" altLang="en-US" sz="2400" b="0" kern="1200" dirty="0" smtClean="0">
                          <a:solidFill>
                            <a:schemeClr val="dk1"/>
                          </a:solidFill>
                          <a:latin typeface="华文楷体" pitchFamily="2" charset="-122"/>
                          <a:ea typeface="华文楷体" pitchFamily="2" charset="-122"/>
                          <a:cs typeface="+mn-cs"/>
                        </a:rPr>
                        <a:t>    擅自做某事</a:t>
                      </a:r>
                      <a:endParaRPr lang="zh-CN" altLang="en-US" sz="2400" b="0" kern="1200" dirty="0">
                        <a:solidFill>
                          <a:schemeClr val="dk1"/>
                        </a:solidFill>
                        <a:latin typeface="华文楷体" pitchFamily="2" charset="-122"/>
                        <a:ea typeface="华文楷体" pitchFamily="2" charset="-122"/>
                        <a:cs typeface="+mn-cs"/>
                      </a:endParaRPr>
                    </a:p>
                  </a:txBody>
                  <a:tcPr/>
                </a:tc>
              </a:tr>
              <a:tr h="433348">
                <a:tc>
                  <a:txBody>
                    <a:bodyPr/>
                    <a:lstStyle/>
                    <a:p>
                      <a:pPr algn="l"/>
                      <a:r>
                        <a:rPr lang="en-US" altLang="zh-CN" sz="2600" kern="1200" dirty="0" smtClean="0">
                          <a:solidFill>
                            <a:schemeClr val="dk1"/>
                          </a:solidFill>
                          <a:latin typeface="Helvetica"/>
                          <a:ea typeface="+mn-ea"/>
                          <a:cs typeface="+mn-cs"/>
                        </a:rPr>
                        <a:t>8. take sb. by surprise</a:t>
                      </a:r>
                      <a:endParaRPr lang="zh-CN" altLang="en-US" sz="2600" kern="1200" dirty="0">
                        <a:solidFill>
                          <a:schemeClr val="dk1"/>
                        </a:solidFill>
                        <a:latin typeface="Helvetica"/>
                        <a:ea typeface="+mn-ea"/>
                        <a:cs typeface="+mn-cs"/>
                      </a:endParaRPr>
                    </a:p>
                  </a:txBody>
                  <a:tcPr/>
                </a:tc>
                <a:tc>
                  <a:txBody>
                    <a:bodyPr/>
                    <a:lstStyle/>
                    <a:p>
                      <a:pPr marL="0" algn="l" defTabSz="914400" rtl="0" eaLnBrk="1" latinLnBrk="0" hangingPunct="1"/>
                      <a:r>
                        <a:rPr lang="zh-CN" altLang="en-US" sz="2400" b="0" kern="1200" dirty="0" smtClean="0">
                          <a:solidFill>
                            <a:schemeClr val="dk1"/>
                          </a:solidFill>
                          <a:latin typeface="华文楷体" pitchFamily="2" charset="-122"/>
                          <a:ea typeface="华文楷体" pitchFamily="2" charset="-122"/>
                          <a:cs typeface="+mn-cs"/>
                        </a:rPr>
                        <a:t>    出乎某人意料</a:t>
                      </a:r>
                      <a:endParaRPr lang="en-US" altLang="zh-CN" sz="2400" b="0" kern="1200" dirty="0" smtClean="0">
                        <a:solidFill>
                          <a:schemeClr val="dk1"/>
                        </a:solidFill>
                        <a:latin typeface="华文楷体" pitchFamily="2" charset="-122"/>
                        <a:ea typeface="华文楷体" pitchFamily="2" charset="-122"/>
                        <a:cs typeface="+mn-cs"/>
                      </a:endParaRPr>
                    </a:p>
                  </a:txBody>
                  <a:tcPr/>
                </a:tc>
              </a:tr>
              <a:tr h="433348">
                <a:tc>
                  <a:txBody>
                    <a:bodyPr/>
                    <a:lstStyle/>
                    <a:p>
                      <a:pPr algn="l"/>
                      <a:r>
                        <a:rPr lang="en-US" altLang="zh-CN" sz="2600" kern="1200" dirty="0" smtClean="0">
                          <a:solidFill>
                            <a:schemeClr val="dk1"/>
                          </a:solidFill>
                          <a:latin typeface="Helvetica"/>
                          <a:ea typeface="+mn-ea"/>
                          <a:cs typeface="+mn-cs"/>
                        </a:rPr>
                        <a:t>9. be pessimistic about</a:t>
                      </a:r>
                      <a:endParaRPr lang="zh-CN" altLang="en-US" sz="2600" kern="1200" dirty="0">
                        <a:solidFill>
                          <a:schemeClr val="dk1"/>
                        </a:solidFill>
                        <a:latin typeface="Helvetica"/>
                        <a:ea typeface="+mn-ea"/>
                        <a:cs typeface="+mn-cs"/>
                      </a:endParaRPr>
                    </a:p>
                  </a:txBody>
                  <a:tcPr/>
                </a:tc>
                <a:tc>
                  <a:txBody>
                    <a:bodyPr/>
                    <a:lstStyle/>
                    <a:p>
                      <a:pPr marL="0" algn="l" defTabSz="914400" rtl="0" eaLnBrk="1" latinLnBrk="0" hangingPunct="1"/>
                      <a:r>
                        <a:rPr lang="zh-CN" altLang="en-US" sz="2400" b="0" kern="1200" dirty="0" smtClean="0">
                          <a:solidFill>
                            <a:schemeClr val="dk1"/>
                          </a:solidFill>
                          <a:latin typeface="华文楷体" pitchFamily="2" charset="-122"/>
                          <a:ea typeface="华文楷体" pitchFamily="2" charset="-122"/>
                          <a:cs typeface="+mn-cs"/>
                        </a:rPr>
                        <a:t>    对</a:t>
                      </a:r>
                      <a:r>
                        <a:rPr lang="en-US" altLang="zh-CN" sz="2400" b="0" dirty="0" smtClean="0">
                          <a:latin typeface="华文楷体" pitchFamily="2" charset="-122"/>
                          <a:ea typeface="华文楷体" pitchFamily="2" charset="-122"/>
                        </a:rPr>
                        <a:t>……</a:t>
                      </a:r>
                      <a:r>
                        <a:rPr lang="zh-CN" altLang="en-US" sz="2400" b="0" kern="1200" dirty="0" smtClean="0">
                          <a:solidFill>
                            <a:schemeClr val="dk1"/>
                          </a:solidFill>
                          <a:latin typeface="华文楷体" pitchFamily="2" charset="-122"/>
                          <a:ea typeface="华文楷体" pitchFamily="2" charset="-122"/>
                          <a:cs typeface="+mn-cs"/>
                        </a:rPr>
                        <a:t>持悲观看法</a:t>
                      </a:r>
                      <a:endParaRPr lang="en-US" altLang="zh-CN" sz="2400" b="0" kern="1200" dirty="0" smtClean="0">
                        <a:solidFill>
                          <a:schemeClr val="dk1"/>
                        </a:solidFill>
                        <a:latin typeface="华文楷体" pitchFamily="2" charset="-122"/>
                        <a:ea typeface="华文楷体" pitchFamily="2" charset="-122"/>
                        <a:cs typeface="+mn-cs"/>
                      </a:endParaRPr>
                    </a:p>
                  </a:txBody>
                  <a:tcPr/>
                </a:tc>
              </a:tr>
            </a:tbl>
          </a:graphicData>
        </a:graphic>
      </p:graphicFrame>
      <p:grpSp>
        <p:nvGrpSpPr>
          <p:cNvPr id="5" name="组合 4"/>
          <p:cNvGrpSpPr>
            <a:grpSpLocks/>
          </p:cNvGrpSpPr>
          <p:nvPr/>
        </p:nvGrpSpPr>
        <p:grpSpPr bwMode="auto">
          <a:xfrm>
            <a:off x="-14288" y="-26988"/>
            <a:ext cx="7115176" cy="1152526"/>
            <a:chOff x="-14288" y="-27384"/>
            <a:chExt cx="7115715" cy="1152525"/>
          </a:xfrm>
        </p:grpSpPr>
        <p:pic>
          <p:nvPicPr>
            <p:cNvPr id="6" name="Picture 2"/>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14288" y="-27384"/>
              <a:ext cx="4014784" cy="11525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8" name="TextBox 7">
              <a:hlinkClick r:id="rId4" action="ppaction://hlinksldjump"/>
            </p:cNvPr>
            <p:cNvSpPr txBox="1"/>
            <p:nvPr/>
          </p:nvSpPr>
          <p:spPr>
            <a:xfrm>
              <a:off x="192104" y="471092"/>
              <a:ext cx="2508440" cy="430212"/>
            </a:xfrm>
            <a:prstGeom prst="rect">
              <a:avLst/>
            </a:prstGeom>
            <a:noFill/>
          </p:spPr>
          <p:txBody>
            <a:bodyPr>
              <a:spAutoFit/>
            </a:bodyPr>
            <a:lstStyle/>
            <a:p>
              <a:pPr fontAlgn="auto">
                <a:spcBef>
                  <a:spcPts val="0"/>
                </a:spcBef>
                <a:spcAft>
                  <a:spcPts val="0"/>
                </a:spcAft>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rPr>
                <a:t>Language focus</a:t>
              </a:r>
              <a:endParaRPr lang="zh-CN" altLang="en-US"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endParaRPr>
            </a:p>
          </p:txBody>
        </p:sp>
        <p:sp>
          <p:nvSpPr>
            <p:cNvPr id="9" name="矩形 8"/>
            <p:cNvSpPr/>
            <p:nvPr/>
          </p:nvSpPr>
          <p:spPr>
            <a:xfrm>
              <a:off x="4130989" y="559991"/>
              <a:ext cx="2970438" cy="492125"/>
            </a:xfrm>
            <a:prstGeom prst="rect">
              <a:avLst/>
            </a:prstGeom>
          </p:spPr>
          <p:txBody>
            <a:bodyPr wrap="none">
              <a:spAutoFit/>
            </a:bodyPr>
            <a:lstStyle/>
            <a:p>
              <a:pPr>
                <a:defRPr/>
              </a:pPr>
              <a:r>
                <a:rPr lang="en-US" altLang="zh-CN" sz="2600" b="1" dirty="0">
                  <a:solidFill>
                    <a:schemeClr val="accent6">
                      <a:lumMod val="75000"/>
                    </a:schemeClr>
                  </a:solidFill>
                  <a:latin typeface="Helvetica"/>
                </a:rPr>
                <a:t>Practical phrases</a:t>
              </a:r>
              <a:endParaRPr lang="zh-CN" altLang="en-US" dirty="0">
                <a:solidFill>
                  <a:schemeClr val="accent6">
                    <a:lumMod val="75000"/>
                  </a:schemeClr>
                </a:solidFill>
              </a:endParaRPr>
            </a:p>
          </p:txBody>
        </p:sp>
      </p:grpSp>
    </p:spTree>
    <p:extLst>
      <p:ext uri="{BB962C8B-B14F-4D97-AF65-F5344CB8AC3E}">
        <p14:creationId xmlns="" xmlns:p14="http://schemas.microsoft.com/office/powerpoint/2010/main" val="5396024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7" name="Picture 5"/>
          <p:cNvPicPr>
            <a:picLocks noChangeAspect="1" noChangeArrowheads="1"/>
          </p:cNvPicPr>
          <p:nvPr/>
        </p:nvPicPr>
        <p:blipFill>
          <a:blip r:embed="rId3" cstate="print"/>
          <a:srcRect l="7698" t="13989"/>
          <a:stretch>
            <a:fillRect/>
          </a:stretch>
        </p:blipFill>
        <p:spPr bwMode="auto">
          <a:xfrm>
            <a:off x="428596" y="2214554"/>
            <a:ext cx="8296304" cy="4521200"/>
          </a:xfrm>
          <a:prstGeom prst="rect">
            <a:avLst/>
          </a:prstGeom>
          <a:noFill/>
          <a:ln w="9525">
            <a:noFill/>
            <a:miter lim="800000"/>
            <a:headEnd/>
            <a:tailEnd/>
          </a:ln>
        </p:spPr>
      </p:pic>
      <p:sp>
        <p:nvSpPr>
          <p:cNvPr id="8" name="TextBox 7"/>
          <p:cNvSpPr txBox="1">
            <a:spLocks noChangeArrowheads="1"/>
          </p:cNvSpPr>
          <p:nvPr/>
        </p:nvSpPr>
        <p:spPr bwMode="auto">
          <a:xfrm>
            <a:off x="1238324" y="1671191"/>
            <a:ext cx="2541588" cy="461665"/>
          </a:xfrm>
          <a:prstGeom prst="rect">
            <a:avLst/>
          </a:prstGeom>
          <a:noFill/>
          <a:ln w="9525">
            <a:noFill/>
            <a:miter lim="800000"/>
            <a:headEnd/>
            <a:tailEnd/>
          </a:ln>
        </p:spPr>
        <p:txBody>
          <a:bodyPr>
            <a:spAutoFit/>
          </a:bodyPr>
          <a:lstStyle/>
          <a:p>
            <a:r>
              <a:rPr lang="zh-CN" altLang="en-US" sz="2400" b="1" dirty="0" smtClean="0">
                <a:solidFill>
                  <a:srgbClr val="000000"/>
                </a:solidFill>
                <a:latin typeface="华文楷体" pitchFamily="2" charset="-122"/>
                <a:ea typeface="华文楷体" pitchFamily="2" charset="-122"/>
              </a:rPr>
              <a:t>凝视，盯着看</a:t>
            </a:r>
          </a:p>
        </p:txBody>
      </p:sp>
      <p:sp>
        <p:nvSpPr>
          <p:cNvPr id="13" name="文本框 5"/>
          <p:cNvSpPr txBox="1"/>
          <p:nvPr/>
        </p:nvSpPr>
        <p:spPr>
          <a:xfrm>
            <a:off x="1034839" y="4366381"/>
            <a:ext cx="5751739" cy="461665"/>
          </a:xfrm>
          <a:prstGeom prst="rect">
            <a:avLst/>
          </a:prstGeom>
          <a:solidFill>
            <a:srgbClr val="FFC000"/>
          </a:solidFill>
          <a:effectLst>
            <a:softEdge rad="127000"/>
          </a:effectLst>
        </p:spPr>
        <p:txBody>
          <a:bodyPr wrap="square">
            <a:spAutoFit/>
          </a:bodyPr>
          <a:lstStyle/>
          <a:p>
            <a:pPr fontAlgn="auto">
              <a:spcBef>
                <a:spcPts val="0"/>
              </a:spcBef>
              <a:spcAft>
                <a:spcPts val="0"/>
              </a:spcAft>
              <a:defRPr/>
            </a:pPr>
            <a:r>
              <a:rPr kumimoji="1" lang="en-US" altLang="zh-CN" sz="2400" dirty="0" smtClean="0">
                <a:solidFill>
                  <a:schemeClr val="accent4">
                    <a:lumMod val="10000"/>
                  </a:schemeClr>
                </a:solidFill>
                <a:latin typeface="Helvetica" pitchFamily="34" charset="0"/>
                <a:ea typeface="+mn-ea"/>
              </a:rPr>
              <a:t>(</a:t>
            </a:r>
            <a:r>
              <a:rPr kumimoji="1" lang="en-US" altLang="zh-CN" sz="2400" dirty="0" smtClean="0">
                <a:solidFill>
                  <a:schemeClr val="accent4">
                    <a:lumMod val="10000"/>
                  </a:schemeClr>
                </a:solidFill>
              </a:rPr>
              <a:t>gaze at/splendid view/get rid of/depression</a:t>
            </a:r>
            <a:r>
              <a:rPr kumimoji="1" lang="en-US" altLang="zh-CN" sz="2400" dirty="0" smtClean="0">
                <a:solidFill>
                  <a:schemeClr val="accent4">
                    <a:lumMod val="10000"/>
                  </a:schemeClr>
                </a:solidFill>
                <a:latin typeface="Helvetica" pitchFamily="34" charset="0"/>
                <a:ea typeface="+mn-ea"/>
              </a:rPr>
              <a:t>) </a:t>
            </a:r>
            <a:endParaRPr kumimoji="1" lang="en-US" altLang="zh-CN" sz="2400" dirty="0">
              <a:solidFill>
                <a:schemeClr val="accent4">
                  <a:lumMod val="10000"/>
                </a:schemeClr>
              </a:solidFill>
              <a:latin typeface="Helvetica" pitchFamily="34" charset="0"/>
              <a:ea typeface="+mn-ea"/>
            </a:endParaRPr>
          </a:p>
        </p:txBody>
      </p:sp>
      <p:sp>
        <p:nvSpPr>
          <p:cNvPr id="14" name="TextBox 8"/>
          <p:cNvSpPr txBox="1">
            <a:spLocks noChangeArrowheads="1"/>
          </p:cNvSpPr>
          <p:nvPr/>
        </p:nvSpPr>
        <p:spPr bwMode="auto">
          <a:xfrm>
            <a:off x="1034839" y="4892967"/>
            <a:ext cx="6977953" cy="1200329"/>
          </a:xfrm>
          <a:prstGeom prst="rect">
            <a:avLst/>
          </a:prstGeom>
          <a:noFill/>
          <a:ln w="9525">
            <a:noFill/>
            <a:miter lim="800000"/>
            <a:headEnd/>
            <a:tailEnd/>
          </a:ln>
        </p:spPr>
        <p:txBody>
          <a:bodyPr wrap="square">
            <a:spAutoFit/>
          </a:bodyPr>
          <a:lstStyle/>
          <a:p>
            <a:pPr>
              <a:spcBef>
                <a:spcPct val="50000"/>
              </a:spcBef>
            </a:pPr>
            <a:r>
              <a:rPr kumimoji="1" lang="en-US" altLang="zh-CN" sz="2400" dirty="0" smtClean="0">
                <a:latin typeface="Helvetica"/>
              </a:rPr>
              <a:t>Standing on the top of the mountain and </a:t>
            </a:r>
            <a:r>
              <a:rPr kumimoji="1" lang="en-US" altLang="zh-CN" sz="2400" b="1" i="1" dirty="0" smtClean="0">
                <a:solidFill>
                  <a:srgbClr val="FF6600"/>
                </a:solidFill>
                <a:latin typeface="Helvetica"/>
              </a:rPr>
              <a:t>gazing at </a:t>
            </a:r>
            <a:r>
              <a:rPr kumimoji="1" lang="en-US" altLang="zh-CN" sz="2400" dirty="0" smtClean="0">
                <a:latin typeface="Helvetica"/>
              </a:rPr>
              <a:t>the splendid view, she got rid of depression completely.</a:t>
            </a:r>
            <a:endParaRPr kumimoji="1" lang="en-US" altLang="zh-CN" sz="2400" dirty="0">
              <a:latin typeface="Helvetica"/>
            </a:endParaRPr>
          </a:p>
        </p:txBody>
      </p:sp>
      <p:sp>
        <p:nvSpPr>
          <p:cNvPr id="16" name="TextBox 15"/>
          <p:cNvSpPr txBox="1"/>
          <p:nvPr/>
        </p:nvSpPr>
        <p:spPr>
          <a:xfrm>
            <a:off x="5436096" y="1640413"/>
            <a:ext cx="3041612" cy="492443"/>
          </a:xfrm>
          <a:prstGeom prst="rect">
            <a:avLst/>
          </a:prstGeom>
          <a:noFill/>
        </p:spPr>
        <p:txBody>
          <a:bodyPr wrap="square">
            <a:spAutoFit/>
          </a:bodyPr>
          <a:lstStyle/>
          <a:p>
            <a:pPr fontAlgn="auto">
              <a:spcBef>
                <a:spcPct val="50000"/>
              </a:spcBef>
              <a:spcAft>
                <a:spcPts val="0"/>
              </a:spcAft>
              <a:defRPr/>
            </a:pPr>
            <a:r>
              <a:rPr lang="en-US" altLang="zh-CN" sz="2600" b="1" dirty="0" smtClean="0">
                <a:latin typeface="Helvetica"/>
              </a:rPr>
              <a:t>gaze at</a:t>
            </a:r>
          </a:p>
        </p:txBody>
      </p:sp>
      <p:sp>
        <p:nvSpPr>
          <p:cNvPr id="2" name="TextBox 1"/>
          <p:cNvSpPr txBox="1"/>
          <p:nvPr/>
        </p:nvSpPr>
        <p:spPr>
          <a:xfrm>
            <a:off x="3716338" y="1717675"/>
            <a:ext cx="1651000" cy="461963"/>
          </a:xfrm>
          <a:prstGeom prst="rect">
            <a:avLst/>
          </a:prstGeom>
          <a:noFill/>
        </p:spPr>
        <p:txBody>
          <a:bodyPr>
            <a:spAutoFit/>
          </a:bodyPr>
          <a:lstStyle/>
          <a:p>
            <a:pPr fontAlgn="auto">
              <a:spcBef>
                <a:spcPts val="0"/>
              </a:spcBef>
              <a:spcAft>
                <a:spcPts val="0"/>
              </a:spcAft>
              <a:defRPr/>
            </a:pPr>
            <a:r>
              <a:rPr lang="zh-CN" altLang="en-US" sz="2400" dirty="0">
                <a:solidFill>
                  <a:schemeClr val="accent6">
                    <a:lumMod val="50000"/>
                  </a:schemeClr>
                </a:solidFill>
                <a:latin typeface="华文行楷" pitchFamily="2" charset="-122"/>
                <a:ea typeface="华文行楷" pitchFamily="2" charset="-122"/>
              </a:rPr>
              <a:t>短语逆译</a:t>
            </a:r>
          </a:p>
        </p:txBody>
      </p:sp>
      <p:sp>
        <p:nvSpPr>
          <p:cNvPr id="23" name="TextBox 22"/>
          <p:cNvSpPr txBox="1"/>
          <p:nvPr/>
        </p:nvSpPr>
        <p:spPr>
          <a:xfrm>
            <a:off x="1034839" y="2643182"/>
            <a:ext cx="1761536" cy="492443"/>
          </a:xfrm>
          <a:prstGeom prst="rect">
            <a:avLst/>
          </a:prstGeom>
          <a:noFill/>
        </p:spPr>
        <p:txBody>
          <a:bodyPr wrap="square">
            <a:spAutoFit/>
          </a:bodyPr>
          <a:lstStyle/>
          <a:p>
            <a:pPr fontAlgn="auto">
              <a:spcBef>
                <a:spcPts val="0"/>
              </a:spcBef>
              <a:spcAft>
                <a:spcPts val="0"/>
              </a:spcAft>
              <a:defRPr/>
            </a:pPr>
            <a:r>
              <a:rPr lang="zh-CN" altLang="en-US" sz="2600" dirty="0">
                <a:solidFill>
                  <a:schemeClr val="accent6">
                    <a:lumMod val="50000"/>
                  </a:schemeClr>
                </a:solidFill>
                <a:latin typeface="华文行楷" pitchFamily="2" charset="-122"/>
                <a:ea typeface="华文行楷" pitchFamily="2" charset="-122"/>
              </a:rPr>
              <a:t>短语应用</a:t>
            </a:r>
          </a:p>
        </p:txBody>
      </p:sp>
      <p:sp>
        <p:nvSpPr>
          <p:cNvPr id="3" name="TextBox 2"/>
          <p:cNvSpPr txBox="1">
            <a:spLocks noChangeArrowheads="1"/>
          </p:cNvSpPr>
          <p:nvPr/>
        </p:nvSpPr>
        <p:spPr bwMode="auto">
          <a:xfrm>
            <a:off x="1034838" y="3104731"/>
            <a:ext cx="6777521" cy="830997"/>
          </a:xfrm>
          <a:prstGeom prst="rect">
            <a:avLst/>
          </a:prstGeom>
          <a:noFill/>
          <a:ln w="9525">
            <a:noFill/>
            <a:miter lim="800000"/>
            <a:headEnd/>
            <a:tailEnd/>
          </a:ln>
        </p:spPr>
        <p:txBody>
          <a:bodyPr wrap="square">
            <a:spAutoFit/>
          </a:bodyPr>
          <a:lstStyle/>
          <a:p>
            <a:r>
              <a:rPr lang="zh-CN" altLang="en-US" sz="2400" dirty="0" smtClean="0">
                <a:latin typeface="华文行楷" pitchFamily="2" charset="-122"/>
                <a:ea typeface="华文行楷" pitchFamily="2" charset="-122"/>
              </a:rPr>
              <a:t>站在山顶，凝视着壮丽的景色，她完全摆脱了抑郁的心情。</a:t>
            </a:r>
            <a:endParaRPr lang="zh-CN" altLang="en-US" sz="2400" dirty="0">
              <a:latin typeface="华文行楷" pitchFamily="2" charset="-122"/>
              <a:ea typeface="华文行楷" pitchFamily="2" charset="-122"/>
            </a:endParaRPr>
          </a:p>
        </p:txBody>
      </p:sp>
      <p:sp>
        <p:nvSpPr>
          <p:cNvPr id="25" name="TextBox 24"/>
          <p:cNvSpPr txBox="1"/>
          <p:nvPr/>
        </p:nvSpPr>
        <p:spPr>
          <a:xfrm>
            <a:off x="1034839" y="3904833"/>
            <a:ext cx="1590591" cy="492443"/>
          </a:xfrm>
          <a:prstGeom prst="rect">
            <a:avLst/>
          </a:prstGeom>
          <a:noFill/>
        </p:spPr>
        <p:txBody>
          <a:bodyPr wrap="square">
            <a:spAutoFit/>
          </a:bodyPr>
          <a:lstStyle/>
          <a:p>
            <a:pPr fontAlgn="auto">
              <a:spcBef>
                <a:spcPts val="0"/>
              </a:spcBef>
              <a:spcAft>
                <a:spcPts val="0"/>
              </a:spcAft>
              <a:defRPr/>
            </a:pPr>
            <a:r>
              <a:rPr lang="zh-CN" altLang="en-US" sz="2600" dirty="0">
                <a:solidFill>
                  <a:schemeClr val="accent6">
                    <a:lumMod val="50000"/>
                  </a:schemeClr>
                </a:solidFill>
                <a:latin typeface="华文行楷" pitchFamily="2" charset="-122"/>
                <a:ea typeface="华文行楷" pitchFamily="2" charset="-122"/>
              </a:rPr>
              <a:t>意群提示</a:t>
            </a:r>
          </a:p>
        </p:txBody>
      </p:sp>
      <p:grpSp>
        <p:nvGrpSpPr>
          <p:cNvPr id="15" name="组合 4"/>
          <p:cNvGrpSpPr>
            <a:grpSpLocks/>
          </p:cNvGrpSpPr>
          <p:nvPr/>
        </p:nvGrpSpPr>
        <p:grpSpPr bwMode="auto">
          <a:xfrm>
            <a:off x="-14288" y="-26988"/>
            <a:ext cx="7115176" cy="1152526"/>
            <a:chOff x="-14288" y="-27384"/>
            <a:chExt cx="7115715" cy="1152525"/>
          </a:xfrm>
        </p:grpSpPr>
        <p:pic>
          <p:nvPicPr>
            <p:cNvPr id="17" name="Picture 2"/>
            <p:cNvPicPr>
              <a:picLocks noChangeAspect="1" noChangeArrowheads="1"/>
            </p:cNvPicPr>
            <p:nvPr/>
          </p:nvPicPr>
          <p:blipFill>
            <a:blip r:embed="rId4">
              <a:extLst>
                <a:ext uri="{28A0092B-C50C-407E-A947-70E740481C1C}">
                  <a14:useLocalDpi xmlns="" xmlns:a14="http://schemas.microsoft.com/office/drawing/2010/main" val="0"/>
                </a:ext>
              </a:extLst>
            </a:blip>
            <a:srcRect/>
            <a:stretch>
              <a:fillRect/>
            </a:stretch>
          </p:blipFill>
          <p:spPr bwMode="auto">
            <a:xfrm>
              <a:off x="-14288" y="-27384"/>
              <a:ext cx="4014784" cy="11525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8" name="TextBox 17">
              <a:hlinkClick r:id="rId5" action="ppaction://hlinksldjump"/>
            </p:cNvPr>
            <p:cNvSpPr txBox="1"/>
            <p:nvPr/>
          </p:nvSpPr>
          <p:spPr>
            <a:xfrm>
              <a:off x="192104" y="471092"/>
              <a:ext cx="2508440" cy="430212"/>
            </a:xfrm>
            <a:prstGeom prst="rect">
              <a:avLst/>
            </a:prstGeom>
            <a:noFill/>
          </p:spPr>
          <p:txBody>
            <a:bodyPr>
              <a:spAutoFit/>
            </a:bodyPr>
            <a:lstStyle/>
            <a:p>
              <a:pPr fontAlgn="auto">
                <a:spcBef>
                  <a:spcPts val="0"/>
                </a:spcBef>
                <a:spcAft>
                  <a:spcPts val="0"/>
                </a:spcAft>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rPr>
                <a:t>Language focus</a:t>
              </a:r>
              <a:endParaRPr lang="zh-CN" altLang="en-US"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endParaRPr>
            </a:p>
          </p:txBody>
        </p:sp>
        <p:sp>
          <p:nvSpPr>
            <p:cNvPr id="20" name="矩形 19"/>
            <p:cNvSpPr/>
            <p:nvPr/>
          </p:nvSpPr>
          <p:spPr>
            <a:xfrm>
              <a:off x="4130989" y="559991"/>
              <a:ext cx="2970438" cy="492125"/>
            </a:xfrm>
            <a:prstGeom prst="rect">
              <a:avLst/>
            </a:prstGeom>
          </p:spPr>
          <p:txBody>
            <a:bodyPr wrap="none">
              <a:spAutoFit/>
            </a:bodyPr>
            <a:lstStyle/>
            <a:p>
              <a:pPr>
                <a:defRPr/>
              </a:pPr>
              <a:r>
                <a:rPr lang="en-US" altLang="zh-CN" sz="2600" b="1" dirty="0">
                  <a:solidFill>
                    <a:schemeClr val="accent6">
                      <a:lumMod val="75000"/>
                    </a:schemeClr>
                  </a:solidFill>
                  <a:latin typeface="Helvetica"/>
                </a:rPr>
                <a:t>Practical phrases</a:t>
              </a:r>
              <a:endParaRPr lang="zh-CN" altLang="en-US" dirty="0">
                <a:solidFill>
                  <a:schemeClr val="accent6">
                    <a:lumMod val="75000"/>
                  </a:schemeClr>
                </a:solidFill>
              </a:endParaRPr>
            </a:p>
          </p:txBody>
        </p:sp>
      </p:grpSp>
    </p:spTree>
    <p:extLst>
      <p:ext uri="{BB962C8B-B14F-4D97-AF65-F5344CB8AC3E}">
        <p14:creationId xmlns="" xmlns:p14="http://schemas.microsoft.com/office/powerpoint/2010/main" val="53960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left)">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19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4" grpId="0"/>
      <p:bldP spid="16" grpId="0"/>
      <p:bldP spid="23" grpId="0"/>
      <p:bldP spid="3" grpId="0"/>
      <p:bldP spid="25"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5"/>
          <p:cNvPicPr>
            <a:picLocks noChangeAspect="1" noChangeArrowheads="1"/>
          </p:cNvPicPr>
          <p:nvPr/>
        </p:nvPicPr>
        <p:blipFill>
          <a:blip r:embed="rId2" cstate="print"/>
          <a:srcRect l="7698" t="13989"/>
          <a:stretch>
            <a:fillRect/>
          </a:stretch>
        </p:blipFill>
        <p:spPr bwMode="auto">
          <a:xfrm>
            <a:off x="428596" y="2214554"/>
            <a:ext cx="8296304" cy="4521200"/>
          </a:xfrm>
          <a:prstGeom prst="rect">
            <a:avLst/>
          </a:prstGeom>
          <a:noFill/>
          <a:ln w="9525">
            <a:noFill/>
            <a:miter lim="800000"/>
            <a:headEnd/>
            <a:tailEnd/>
          </a:ln>
        </p:spPr>
      </p:pic>
      <p:sp>
        <p:nvSpPr>
          <p:cNvPr id="8" name="TextBox 7"/>
          <p:cNvSpPr txBox="1">
            <a:spLocks noChangeArrowheads="1"/>
          </p:cNvSpPr>
          <p:nvPr/>
        </p:nvSpPr>
        <p:spPr bwMode="auto">
          <a:xfrm>
            <a:off x="1187624" y="1640413"/>
            <a:ext cx="3159151" cy="461665"/>
          </a:xfrm>
          <a:prstGeom prst="rect">
            <a:avLst/>
          </a:prstGeom>
          <a:noFill/>
          <a:ln w="9525">
            <a:noFill/>
            <a:miter lim="800000"/>
            <a:headEnd/>
            <a:tailEnd/>
          </a:ln>
        </p:spPr>
        <p:txBody>
          <a:bodyPr wrap="square">
            <a:spAutoFit/>
          </a:bodyPr>
          <a:lstStyle/>
          <a:p>
            <a:r>
              <a:rPr lang="zh-CN" altLang="en-US" sz="2400" b="1" dirty="0" smtClean="0">
                <a:solidFill>
                  <a:srgbClr val="000000"/>
                </a:solidFill>
                <a:latin typeface="华文楷体" pitchFamily="2" charset="-122"/>
                <a:ea typeface="华文楷体" pitchFamily="2" charset="-122"/>
              </a:rPr>
              <a:t>对</a:t>
            </a:r>
            <a:r>
              <a:rPr lang="en-US" altLang="zh-CN" sz="2400" b="1" dirty="0" smtClean="0">
                <a:solidFill>
                  <a:srgbClr val="000000"/>
                </a:solidFill>
                <a:latin typeface="华文楷体" pitchFamily="2" charset="-122"/>
                <a:ea typeface="华文楷体" pitchFamily="2" charset="-122"/>
              </a:rPr>
              <a:t>……</a:t>
            </a:r>
            <a:r>
              <a:rPr lang="zh-CN" altLang="en-US" sz="2400" b="1" dirty="0" smtClean="0">
                <a:solidFill>
                  <a:srgbClr val="000000"/>
                </a:solidFill>
                <a:latin typeface="华文楷体" pitchFamily="2" charset="-122"/>
                <a:ea typeface="华文楷体" pitchFamily="2" charset="-122"/>
              </a:rPr>
              <a:t>小心谨慎</a:t>
            </a:r>
            <a:endParaRPr lang="en-US" altLang="zh-CN" sz="2400" b="1" dirty="0">
              <a:solidFill>
                <a:srgbClr val="000000"/>
              </a:solidFill>
              <a:latin typeface="华文楷体" pitchFamily="2" charset="-122"/>
              <a:ea typeface="华文楷体" pitchFamily="2" charset="-122"/>
            </a:endParaRPr>
          </a:p>
        </p:txBody>
      </p:sp>
      <p:sp>
        <p:nvSpPr>
          <p:cNvPr id="13" name="文本框 5"/>
          <p:cNvSpPr txBox="1"/>
          <p:nvPr/>
        </p:nvSpPr>
        <p:spPr>
          <a:xfrm>
            <a:off x="1187624" y="4465023"/>
            <a:ext cx="4151139" cy="461665"/>
          </a:xfrm>
          <a:prstGeom prst="rect">
            <a:avLst/>
          </a:prstGeom>
          <a:solidFill>
            <a:srgbClr val="FFC000"/>
          </a:solidFill>
          <a:effectLst>
            <a:softEdge rad="127000"/>
          </a:effectLst>
        </p:spPr>
        <p:txBody>
          <a:bodyPr wrap="square">
            <a:spAutoFit/>
          </a:bodyPr>
          <a:lstStyle/>
          <a:p>
            <a:pPr>
              <a:defRPr/>
            </a:pPr>
            <a:r>
              <a:rPr kumimoji="1" lang="en-US" altLang="zh-CN" sz="2400" dirty="0" smtClean="0">
                <a:solidFill>
                  <a:srgbClr val="0D0A10"/>
                </a:solidFill>
                <a:latin typeface="Helvetica"/>
              </a:rPr>
              <a:t>(</a:t>
            </a:r>
            <a:r>
              <a:rPr lang="en-US" altLang="zh-CN" sz="2400" dirty="0" smtClean="0"/>
              <a:t>on the Internet </a:t>
            </a:r>
            <a:r>
              <a:rPr lang="en-US" altLang="zh-CN" sz="2400" dirty="0"/>
              <a:t>/ </a:t>
            </a:r>
            <a:r>
              <a:rPr lang="en-US" altLang="zh-CN" sz="2400" dirty="0" smtClean="0"/>
              <a:t>be cautious</a:t>
            </a:r>
            <a:r>
              <a:rPr kumimoji="1" lang="en-US" altLang="zh-CN" sz="2400" dirty="0" smtClean="0">
                <a:solidFill>
                  <a:srgbClr val="0D0A10"/>
                </a:solidFill>
                <a:latin typeface="Helvetica"/>
              </a:rPr>
              <a:t>)</a:t>
            </a:r>
          </a:p>
        </p:txBody>
      </p:sp>
      <p:sp>
        <p:nvSpPr>
          <p:cNvPr id="14" name="TextBox 8"/>
          <p:cNvSpPr txBox="1">
            <a:spLocks noChangeArrowheads="1"/>
          </p:cNvSpPr>
          <p:nvPr/>
        </p:nvSpPr>
        <p:spPr bwMode="auto">
          <a:xfrm>
            <a:off x="1187624" y="5030088"/>
            <a:ext cx="6840760" cy="830997"/>
          </a:xfrm>
          <a:prstGeom prst="rect">
            <a:avLst/>
          </a:prstGeom>
          <a:noFill/>
          <a:ln w="9525">
            <a:noFill/>
            <a:miter lim="800000"/>
            <a:headEnd/>
            <a:tailEnd/>
          </a:ln>
        </p:spPr>
        <p:txBody>
          <a:bodyPr wrap="square">
            <a:spAutoFit/>
          </a:bodyPr>
          <a:lstStyle/>
          <a:p>
            <a:pPr>
              <a:spcBef>
                <a:spcPct val="50000"/>
              </a:spcBef>
            </a:pPr>
            <a:r>
              <a:rPr kumimoji="1" lang="en-US" altLang="zh-CN" sz="2400" b="1" i="1" dirty="0" smtClean="0">
                <a:solidFill>
                  <a:srgbClr val="FF6600"/>
                </a:solidFill>
                <a:latin typeface="Helvetica"/>
              </a:rPr>
              <a:t>Be cautious about </a:t>
            </a:r>
            <a:r>
              <a:rPr kumimoji="1" lang="en-US" altLang="zh-CN" sz="2400" dirty="0" smtClean="0">
                <a:latin typeface="Helvetica"/>
              </a:rPr>
              <a:t>giving your address or personal information on the Internet. </a:t>
            </a:r>
            <a:endParaRPr kumimoji="1" lang="en-US" altLang="zh-CN" sz="2400" dirty="0">
              <a:latin typeface="Helvetica"/>
            </a:endParaRPr>
          </a:p>
        </p:txBody>
      </p:sp>
      <p:sp>
        <p:nvSpPr>
          <p:cNvPr id="16" name="TextBox 15"/>
          <p:cNvSpPr txBox="1">
            <a:spLocks noChangeArrowheads="1"/>
          </p:cNvSpPr>
          <p:nvPr/>
        </p:nvSpPr>
        <p:spPr bwMode="auto">
          <a:xfrm>
            <a:off x="5338763" y="1640413"/>
            <a:ext cx="3562350" cy="492443"/>
          </a:xfrm>
          <a:prstGeom prst="rect">
            <a:avLst/>
          </a:prstGeom>
          <a:noFill/>
          <a:ln w="9525" algn="ctr">
            <a:noFill/>
            <a:miter lim="800000"/>
            <a:headEnd/>
            <a:tailEnd/>
          </a:ln>
        </p:spPr>
        <p:txBody>
          <a:bodyPr>
            <a:spAutoFit/>
          </a:bodyPr>
          <a:lstStyle/>
          <a:p>
            <a:r>
              <a:rPr lang="en-US" altLang="zh-CN" sz="2600" b="1" dirty="0" smtClean="0">
                <a:latin typeface="Helvetica"/>
              </a:rPr>
              <a:t>be cautious about</a:t>
            </a:r>
          </a:p>
        </p:txBody>
      </p:sp>
      <p:sp>
        <p:nvSpPr>
          <p:cNvPr id="2" name="TextBox 1"/>
          <p:cNvSpPr txBox="1"/>
          <p:nvPr/>
        </p:nvSpPr>
        <p:spPr>
          <a:xfrm>
            <a:off x="3687763" y="1692275"/>
            <a:ext cx="1651000" cy="457200"/>
          </a:xfrm>
          <a:prstGeom prst="rect">
            <a:avLst/>
          </a:prstGeom>
          <a:noFill/>
        </p:spPr>
        <p:txBody>
          <a:bodyPr>
            <a:spAutoFit/>
          </a:bodyPr>
          <a:lstStyle/>
          <a:p>
            <a:pPr fontAlgn="auto">
              <a:spcBef>
                <a:spcPts val="0"/>
              </a:spcBef>
              <a:spcAft>
                <a:spcPts val="0"/>
              </a:spcAft>
              <a:defRPr/>
            </a:pPr>
            <a:r>
              <a:rPr lang="zh-CN" altLang="en-US" sz="2400" dirty="0">
                <a:solidFill>
                  <a:schemeClr val="accent6">
                    <a:lumMod val="50000"/>
                  </a:schemeClr>
                </a:solidFill>
                <a:latin typeface="华文行楷" pitchFamily="2" charset="-122"/>
                <a:ea typeface="华文行楷" pitchFamily="2" charset="-122"/>
              </a:rPr>
              <a:t>短语逆译</a:t>
            </a:r>
          </a:p>
        </p:txBody>
      </p:sp>
      <p:sp>
        <p:nvSpPr>
          <p:cNvPr id="23" name="TextBox 22"/>
          <p:cNvSpPr txBox="1"/>
          <p:nvPr/>
        </p:nvSpPr>
        <p:spPr>
          <a:xfrm>
            <a:off x="1187624" y="2708275"/>
            <a:ext cx="1649413" cy="492443"/>
          </a:xfrm>
          <a:prstGeom prst="rect">
            <a:avLst/>
          </a:prstGeom>
          <a:noFill/>
        </p:spPr>
        <p:txBody>
          <a:bodyPr>
            <a:spAutoFit/>
          </a:bodyPr>
          <a:lstStyle/>
          <a:p>
            <a:pPr fontAlgn="auto">
              <a:spcBef>
                <a:spcPts val="0"/>
              </a:spcBef>
              <a:spcAft>
                <a:spcPts val="0"/>
              </a:spcAft>
              <a:defRPr/>
            </a:pPr>
            <a:r>
              <a:rPr lang="zh-CN" altLang="en-US" sz="2600" dirty="0">
                <a:solidFill>
                  <a:schemeClr val="accent6">
                    <a:lumMod val="50000"/>
                  </a:schemeClr>
                </a:solidFill>
                <a:latin typeface="华文行楷" pitchFamily="2" charset="-122"/>
                <a:ea typeface="华文行楷" pitchFamily="2" charset="-122"/>
              </a:rPr>
              <a:t>短语应用</a:t>
            </a:r>
          </a:p>
        </p:txBody>
      </p:sp>
      <p:sp>
        <p:nvSpPr>
          <p:cNvPr id="3" name="TextBox 2"/>
          <p:cNvSpPr txBox="1">
            <a:spLocks noChangeArrowheads="1"/>
          </p:cNvSpPr>
          <p:nvPr/>
        </p:nvSpPr>
        <p:spPr bwMode="auto">
          <a:xfrm>
            <a:off x="1187624" y="3304117"/>
            <a:ext cx="6516688" cy="461665"/>
          </a:xfrm>
          <a:prstGeom prst="rect">
            <a:avLst/>
          </a:prstGeom>
          <a:noFill/>
          <a:ln w="9525">
            <a:noFill/>
            <a:miter lim="800000"/>
            <a:headEnd/>
            <a:tailEnd/>
          </a:ln>
        </p:spPr>
        <p:txBody>
          <a:bodyPr>
            <a:spAutoFit/>
          </a:bodyPr>
          <a:lstStyle/>
          <a:p>
            <a:r>
              <a:rPr lang="zh-CN" altLang="en-US" sz="2400" dirty="0" smtClean="0">
                <a:latin typeface="华文行楷" pitchFamily="2" charset="-122"/>
                <a:ea typeface="华文行楷" pitchFamily="2" charset="-122"/>
              </a:rPr>
              <a:t>在网络上留你的地址或个人信息要谨慎。</a:t>
            </a:r>
            <a:endParaRPr lang="zh-CN" altLang="en-US" sz="2400" dirty="0">
              <a:latin typeface="华文行楷" pitchFamily="2" charset="-122"/>
              <a:ea typeface="华文行楷" pitchFamily="2" charset="-122"/>
            </a:endParaRPr>
          </a:p>
        </p:txBody>
      </p:sp>
      <p:sp>
        <p:nvSpPr>
          <p:cNvPr id="25" name="TextBox 24"/>
          <p:cNvSpPr txBox="1"/>
          <p:nvPr/>
        </p:nvSpPr>
        <p:spPr>
          <a:xfrm>
            <a:off x="1187624" y="3869181"/>
            <a:ext cx="1649413" cy="492443"/>
          </a:xfrm>
          <a:prstGeom prst="rect">
            <a:avLst/>
          </a:prstGeom>
          <a:noFill/>
        </p:spPr>
        <p:txBody>
          <a:bodyPr>
            <a:spAutoFit/>
          </a:bodyPr>
          <a:lstStyle/>
          <a:p>
            <a:pPr fontAlgn="auto">
              <a:spcBef>
                <a:spcPts val="0"/>
              </a:spcBef>
              <a:spcAft>
                <a:spcPts val="0"/>
              </a:spcAft>
              <a:defRPr/>
            </a:pPr>
            <a:r>
              <a:rPr lang="zh-CN" altLang="en-US" sz="2600" dirty="0">
                <a:solidFill>
                  <a:schemeClr val="accent6">
                    <a:lumMod val="50000"/>
                  </a:schemeClr>
                </a:solidFill>
                <a:latin typeface="华文行楷" pitchFamily="2" charset="-122"/>
                <a:ea typeface="华文行楷" pitchFamily="2" charset="-122"/>
              </a:rPr>
              <a:t>意群提示</a:t>
            </a:r>
          </a:p>
        </p:txBody>
      </p:sp>
      <p:grpSp>
        <p:nvGrpSpPr>
          <p:cNvPr id="15" name="组合 4"/>
          <p:cNvGrpSpPr>
            <a:grpSpLocks/>
          </p:cNvGrpSpPr>
          <p:nvPr/>
        </p:nvGrpSpPr>
        <p:grpSpPr bwMode="auto">
          <a:xfrm>
            <a:off x="-14288" y="-26988"/>
            <a:ext cx="7115176" cy="1152526"/>
            <a:chOff x="-14288" y="-27384"/>
            <a:chExt cx="7115715" cy="1152525"/>
          </a:xfrm>
        </p:grpSpPr>
        <p:pic>
          <p:nvPicPr>
            <p:cNvPr id="17" name="Picture 2"/>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14288" y="-27384"/>
              <a:ext cx="4014784" cy="11525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8" name="TextBox 17">
              <a:hlinkClick r:id="rId4" action="ppaction://hlinksldjump"/>
            </p:cNvPr>
            <p:cNvSpPr txBox="1"/>
            <p:nvPr/>
          </p:nvSpPr>
          <p:spPr>
            <a:xfrm>
              <a:off x="192104" y="471092"/>
              <a:ext cx="2508440" cy="430212"/>
            </a:xfrm>
            <a:prstGeom prst="rect">
              <a:avLst/>
            </a:prstGeom>
            <a:noFill/>
          </p:spPr>
          <p:txBody>
            <a:bodyPr>
              <a:spAutoFit/>
            </a:bodyPr>
            <a:lstStyle/>
            <a:p>
              <a:pPr fontAlgn="auto">
                <a:spcBef>
                  <a:spcPts val="0"/>
                </a:spcBef>
                <a:spcAft>
                  <a:spcPts val="0"/>
                </a:spcAft>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rPr>
                <a:t>Language focus</a:t>
              </a:r>
              <a:endParaRPr lang="zh-CN" altLang="en-US"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endParaRPr>
            </a:p>
          </p:txBody>
        </p:sp>
        <p:sp>
          <p:nvSpPr>
            <p:cNvPr id="20" name="矩形 19"/>
            <p:cNvSpPr/>
            <p:nvPr/>
          </p:nvSpPr>
          <p:spPr>
            <a:xfrm>
              <a:off x="4130989" y="559991"/>
              <a:ext cx="2970438" cy="492125"/>
            </a:xfrm>
            <a:prstGeom prst="rect">
              <a:avLst/>
            </a:prstGeom>
          </p:spPr>
          <p:txBody>
            <a:bodyPr wrap="none">
              <a:spAutoFit/>
            </a:bodyPr>
            <a:lstStyle/>
            <a:p>
              <a:pPr>
                <a:defRPr/>
              </a:pPr>
              <a:r>
                <a:rPr lang="en-US" altLang="zh-CN" sz="2600" b="1" dirty="0">
                  <a:solidFill>
                    <a:schemeClr val="accent6">
                      <a:lumMod val="75000"/>
                    </a:schemeClr>
                  </a:solidFill>
                  <a:latin typeface="Helvetica"/>
                </a:rPr>
                <a:t>Practical phrases</a:t>
              </a:r>
              <a:endParaRPr lang="zh-CN" altLang="en-US" dirty="0">
                <a:solidFill>
                  <a:schemeClr val="accent6">
                    <a:lumMod val="75000"/>
                  </a:schemeClr>
                </a:solidFill>
              </a:endParaRPr>
            </a:p>
          </p:txBody>
        </p:sp>
      </p:grpSp>
    </p:spTree>
    <p:extLst>
      <p:ext uri="{BB962C8B-B14F-4D97-AF65-F5344CB8AC3E}">
        <p14:creationId xmlns="" xmlns:p14="http://schemas.microsoft.com/office/powerpoint/2010/main" val="176656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left)">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4" grpId="0"/>
      <p:bldP spid="16" grpId="0"/>
      <p:bldP spid="23" grpId="0"/>
      <p:bldP spid="3" grpId="0"/>
      <p:bldP spid="2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20"/>
          <p:cNvGrpSpPr/>
          <p:nvPr/>
        </p:nvGrpSpPr>
        <p:grpSpPr>
          <a:xfrm>
            <a:off x="3714744" y="981075"/>
            <a:ext cx="5534039" cy="5659438"/>
            <a:chOff x="3714744" y="981075"/>
            <a:chExt cx="5534039" cy="5659438"/>
          </a:xfrm>
        </p:grpSpPr>
        <p:pic>
          <p:nvPicPr>
            <p:cNvPr id="10" name="Picture 2"/>
            <p:cNvPicPr>
              <a:picLocks noChangeAspect="1" noChangeArrowheads="1"/>
            </p:cNvPicPr>
            <p:nvPr/>
          </p:nvPicPr>
          <p:blipFill>
            <a:blip r:embed="rId2" cstate="print"/>
            <a:srcRect/>
            <a:stretch>
              <a:fillRect/>
            </a:stretch>
          </p:blipFill>
          <p:spPr bwMode="auto">
            <a:xfrm>
              <a:off x="5514975" y="981075"/>
              <a:ext cx="3629025" cy="619125"/>
            </a:xfrm>
            <a:prstGeom prst="rect">
              <a:avLst/>
            </a:prstGeom>
            <a:ln>
              <a:noFill/>
            </a:ln>
            <a:effectLst>
              <a:outerShdw blurRad="292100" dist="139700" dir="2700000" algn="tl" rotWithShape="0">
                <a:srgbClr val="333333">
                  <a:alpha val="65000"/>
                </a:srgbClr>
              </a:outerShdw>
            </a:effectLst>
            <a:extLst/>
          </p:spPr>
        </p:pic>
        <p:sp>
          <p:nvSpPr>
            <p:cNvPr id="140296" name="Rectangle 6"/>
            <p:cNvSpPr>
              <a:spLocks noChangeArrowheads="1"/>
            </p:cNvSpPr>
            <p:nvPr/>
          </p:nvSpPr>
          <p:spPr bwMode="auto">
            <a:xfrm>
              <a:off x="5643570" y="1071546"/>
              <a:ext cx="3605213" cy="461665"/>
            </a:xfrm>
            <a:prstGeom prst="rect">
              <a:avLst/>
            </a:prstGeom>
            <a:noFill/>
            <a:ln w="9525">
              <a:noFill/>
              <a:miter lim="800000"/>
              <a:headEnd/>
              <a:tailEnd/>
            </a:ln>
          </p:spPr>
          <p:txBody>
            <a:bodyPr wrap="square">
              <a:spAutoFit/>
            </a:bodyPr>
            <a:lstStyle/>
            <a:p>
              <a:pPr eaLnBrk="0" hangingPunct="0"/>
              <a:r>
                <a:rPr lang="en-US" altLang="zh-CN" sz="2400" dirty="0" smtClean="0">
                  <a:solidFill>
                    <a:srgbClr val="000000"/>
                  </a:solidFill>
                  <a:latin typeface="Helvetica"/>
                </a:rPr>
                <a:t>Warming-up activities</a:t>
              </a:r>
              <a:endParaRPr lang="en-US" altLang="zh-CN" sz="2400" dirty="0">
                <a:solidFill>
                  <a:srgbClr val="000000"/>
                </a:solidFill>
                <a:latin typeface="Helvetica"/>
              </a:endParaRPr>
            </a:p>
          </p:txBody>
        </p:sp>
        <p:pic>
          <p:nvPicPr>
            <p:cNvPr id="140297" name="Picture 9"/>
            <p:cNvPicPr>
              <a:picLocks noChangeAspect="1" noChangeArrowheads="1"/>
            </p:cNvPicPr>
            <p:nvPr/>
          </p:nvPicPr>
          <p:blipFill>
            <a:blip r:embed="rId3" cstate="print"/>
            <a:srcRect/>
            <a:stretch>
              <a:fillRect/>
            </a:stretch>
          </p:blipFill>
          <p:spPr bwMode="auto">
            <a:xfrm>
              <a:off x="5581650" y="2276872"/>
              <a:ext cx="3346450" cy="1035057"/>
            </a:xfrm>
            <a:prstGeom prst="rect">
              <a:avLst/>
            </a:prstGeom>
            <a:noFill/>
            <a:ln w="9525">
              <a:noFill/>
              <a:miter lim="800000"/>
              <a:headEnd/>
              <a:tailEnd/>
            </a:ln>
          </p:spPr>
        </p:pic>
        <p:sp>
          <p:nvSpPr>
            <p:cNvPr id="18" name="TextBox 17">
              <a:hlinkClick r:id="rId4" action="ppaction://hlinksldjump"/>
            </p:cNvPr>
            <p:cNvSpPr txBox="1"/>
            <p:nvPr/>
          </p:nvSpPr>
          <p:spPr>
            <a:xfrm>
              <a:off x="6559575" y="2566065"/>
              <a:ext cx="1584325" cy="430887"/>
            </a:xfrm>
            <a:prstGeom prst="rect">
              <a:avLst/>
            </a:prstGeom>
            <a:noFill/>
          </p:spPr>
          <p:txBody>
            <a:bodyPr>
              <a:spAutoFit/>
            </a:bodyPr>
            <a:lstStyle/>
            <a:p>
              <a:pPr fontAlgn="auto">
                <a:spcBef>
                  <a:spcPts val="0"/>
                </a:spcBef>
                <a:spcAft>
                  <a:spcPts val="0"/>
                </a:spcAft>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rPr>
                <a:t>Lead-in</a:t>
              </a:r>
              <a:endParaRPr lang="zh-CN" altLang="en-US"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endParaRPr>
            </a:p>
          </p:txBody>
        </p:sp>
        <p:pic>
          <p:nvPicPr>
            <p:cNvPr id="140299" name="Picture 9"/>
            <p:cNvPicPr>
              <a:picLocks noChangeAspect="1" noChangeArrowheads="1"/>
            </p:cNvPicPr>
            <p:nvPr/>
          </p:nvPicPr>
          <p:blipFill>
            <a:blip r:embed="rId3" cstate="print"/>
            <a:srcRect r="5480"/>
            <a:stretch>
              <a:fillRect/>
            </a:stretch>
          </p:blipFill>
          <p:spPr bwMode="auto">
            <a:xfrm>
              <a:off x="4214810" y="3528616"/>
              <a:ext cx="4929190" cy="1052512"/>
            </a:xfrm>
            <a:prstGeom prst="rect">
              <a:avLst/>
            </a:prstGeom>
            <a:noFill/>
            <a:ln w="9525">
              <a:noFill/>
              <a:miter lim="800000"/>
              <a:headEnd/>
              <a:tailEnd/>
            </a:ln>
          </p:spPr>
        </p:pic>
        <p:sp>
          <p:nvSpPr>
            <p:cNvPr id="22" name="TextBox 21">
              <a:hlinkClick r:id="rId5" action="ppaction://hlinksldjump"/>
            </p:cNvPr>
            <p:cNvSpPr txBox="1"/>
            <p:nvPr/>
          </p:nvSpPr>
          <p:spPr>
            <a:xfrm>
              <a:off x="5229225" y="3789040"/>
              <a:ext cx="3170238" cy="430887"/>
            </a:xfrm>
            <a:prstGeom prst="rect">
              <a:avLst/>
            </a:prstGeom>
            <a:noFill/>
          </p:spPr>
          <p:txBody>
            <a:bodyPr>
              <a:spAutoFit/>
            </a:bodyPr>
            <a:lstStyle/>
            <a:p>
              <a:pPr fontAlgn="auto">
                <a:spcBef>
                  <a:spcPts val="0"/>
                </a:spcBef>
                <a:spcAft>
                  <a:spcPts val="0"/>
                </a:spcAft>
                <a:defRPr/>
              </a:pPr>
              <a:r>
                <a:rPr lang="en-US" altLang="zh-CN" sz="2200" b="1" dirty="0" smtClean="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rPr>
                <a:t>Pre-reading activities</a:t>
              </a:r>
              <a:endParaRPr lang="zh-CN" altLang="en-US"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endParaRPr>
            </a:p>
          </p:txBody>
        </p:sp>
        <p:pic>
          <p:nvPicPr>
            <p:cNvPr id="140304" name="Picture 9"/>
            <p:cNvPicPr>
              <a:picLocks noChangeAspect="1" noChangeArrowheads="1"/>
            </p:cNvPicPr>
            <p:nvPr/>
          </p:nvPicPr>
          <p:blipFill>
            <a:blip r:embed="rId3" cstate="print"/>
            <a:srcRect/>
            <a:stretch>
              <a:fillRect/>
            </a:stretch>
          </p:blipFill>
          <p:spPr bwMode="auto">
            <a:xfrm>
              <a:off x="3714744" y="5013176"/>
              <a:ext cx="5119694" cy="1052513"/>
            </a:xfrm>
            <a:prstGeom prst="rect">
              <a:avLst/>
            </a:prstGeom>
            <a:noFill/>
            <a:ln w="9525">
              <a:noFill/>
              <a:miter lim="800000"/>
              <a:headEnd/>
              <a:tailEnd/>
            </a:ln>
          </p:spPr>
        </p:pic>
        <p:sp>
          <p:nvSpPr>
            <p:cNvPr id="2" name="TextBox 21">
              <a:hlinkClick r:id="rId6" action="ppaction://hlinksldjump"/>
            </p:cNvPr>
            <p:cNvSpPr txBox="1"/>
            <p:nvPr/>
          </p:nvSpPr>
          <p:spPr>
            <a:xfrm>
              <a:off x="4759348" y="5302369"/>
              <a:ext cx="3170238" cy="430887"/>
            </a:xfrm>
            <a:prstGeom prst="rect">
              <a:avLst/>
            </a:prstGeom>
            <a:noFill/>
          </p:spPr>
          <p:txBody>
            <a:bodyPr>
              <a:spAutoFit/>
            </a:bodyPr>
            <a:lstStyle/>
            <a:p>
              <a:pPr fontAlgn="auto">
                <a:spcBef>
                  <a:spcPts val="0"/>
                </a:spcBef>
                <a:spcAft>
                  <a:spcPts val="0"/>
                </a:spcAft>
                <a:defRPr/>
              </a:pPr>
              <a:r>
                <a:rPr lang="en-US" altLang="zh-CN" sz="2200" b="1" dirty="0" smtClean="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rPr>
                <a:t>Cultural background</a:t>
              </a:r>
            </a:p>
          </p:txBody>
        </p:sp>
        <p:pic>
          <p:nvPicPr>
            <p:cNvPr id="20" name="Picture 4">
              <a:hlinkClick r:id="rId7" action="ppaction://hlinksldjump"/>
            </p:cNvPr>
            <p:cNvPicPr>
              <a:picLocks noChangeAspect="1" noChangeArrowheads="1"/>
            </p:cNvPicPr>
            <p:nvPr/>
          </p:nvPicPr>
          <p:blipFill>
            <a:blip r:embed="rId8" cstate="print"/>
            <a:srcRect/>
            <a:stretch>
              <a:fillRect/>
            </a:stretch>
          </p:blipFill>
          <p:spPr bwMode="auto">
            <a:xfrm>
              <a:off x="8399463" y="6181725"/>
              <a:ext cx="434975" cy="458788"/>
            </a:xfrm>
            <a:prstGeom prst="rect">
              <a:avLst/>
            </a:prstGeom>
            <a:noFill/>
            <a:ln w="9525">
              <a:noFill/>
              <a:miter lim="800000"/>
              <a:headEnd/>
              <a:tailEnd/>
            </a:ln>
          </p:spPr>
        </p:pic>
      </p:grpSp>
      <p:sp>
        <p:nvSpPr>
          <p:cNvPr id="23" name="Rectangle 10"/>
          <p:cNvSpPr/>
          <p:nvPr/>
        </p:nvSpPr>
        <p:spPr>
          <a:xfrm>
            <a:off x="0" y="0"/>
            <a:ext cx="9144000" cy="708025"/>
          </a:xfrm>
          <a:prstGeom prst="rect">
            <a:avLst/>
          </a:prstGeom>
          <a:solidFill>
            <a:srgbClr val="99CC00">
              <a:alpha val="84706"/>
            </a:srgb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solidFill>
                <a:schemeClr val="bg2">
                  <a:lumMod val="50000"/>
                </a:schemeClr>
              </a:solidFill>
            </a:endParaRPr>
          </a:p>
        </p:txBody>
      </p:sp>
      <p:sp>
        <p:nvSpPr>
          <p:cNvPr id="24" name="TextBox 23"/>
          <p:cNvSpPr txBox="1"/>
          <p:nvPr/>
        </p:nvSpPr>
        <p:spPr>
          <a:xfrm>
            <a:off x="1622994" y="142852"/>
            <a:ext cx="4567148" cy="523220"/>
          </a:xfrm>
          <a:prstGeom prst="rect">
            <a:avLst/>
          </a:prstGeom>
          <a:noFill/>
        </p:spPr>
        <p:txBody>
          <a:bodyPr wrap="none">
            <a:spAutoFit/>
          </a:bodyPr>
          <a:lstStyle>
            <a:defPPr>
              <a:defRPr lang="zh-CN"/>
            </a:defPPr>
            <a:lvl1pPr>
              <a:defRPr sz="4200" spc="300">
                <a:solidFill>
                  <a:srgbClr val="FFFFFF"/>
                </a:solidFill>
                <a:effectLst>
                  <a:outerShdw blurRad="38100" dist="38100" dir="2700000" algn="tl">
                    <a:srgbClr val="000000">
                      <a:alpha val="43137"/>
                    </a:srgbClr>
                  </a:outerShdw>
                </a:effectLst>
                <a:latin typeface="Cooper Black" pitchFamily="18" charset="0"/>
                <a:ea typeface="Arial Unicode MS" pitchFamily="34" charset="-122"/>
                <a:cs typeface="Helvetica Neue"/>
              </a:defRPr>
            </a:lvl1pPr>
          </a:lstStyle>
          <a:p>
            <a:pPr>
              <a:defRPr/>
            </a:pPr>
            <a:r>
              <a:rPr lang="en-US" sz="2800" dirty="0" smtClean="0">
                <a:effectLst>
                  <a:glow rad="101600">
                    <a:schemeClr val="tx1">
                      <a:alpha val="60000"/>
                    </a:schemeClr>
                  </a:glow>
                  <a:outerShdw blurRad="38100" dist="38100" dir="2700000" algn="tl">
                    <a:srgbClr val="000000">
                      <a:alpha val="43137"/>
                    </a:srgbClr>
                  </a:outerShdw>
                </a:effectLst>
              </a:rPr>
              <a:t>College sweethearts</a:t>
            </a:r>
            <a:endParaRPr lang="en-US" sz="2800" dirty="0">
              <a:effectLst>
                <a:glow rad="101600">
                  <a:schemeClr val="tx1">
                    <a:alpha val="60000"/>
                  </a:schemeClr>
                </a:glow>
                <a:outerShdw blurRad="38100" dist="38100" dir="2700000" algn="tl">
                  <a:srgbClr val="000000">
                    <a:alpha val="43137"/>
                  </a:srgbClr>
                </a:outerShdw>
              </a:effectLst>
            </a:endParaRPr>
          </a:p>
        </p:txBody>
      </p:sp>
      <p:sp>
        <p:nvSpPr>
          <p:cNvPr id="25" name="TextBox 35"/>
          <p:cNvSpPr txBox="1">
            <a:spLocks noChangeArrowheads="1"/>
          </p:cNvSpPr>
          <p:nvPr/>
        </p:nvSpPr>
        <p:spPr bwMode="auto">
          <a:xfrm>
            <a:off x="160338" y="306388"/>
            <a:ext cx="1122808" cy="338554"/>
          </a:xfrm>
          <a:prstGeom prst="rect">
            <a:avLst/>
          </a:prstGeom>
          <a:noFill/>
          <a:ln w="9525">
            <a:noFill/>
            <a:miter lim="800000"/>
            <a:headEnd/>
            <a:tailEnd/>
          </a:ln>
        </p:spPr>
        <p:txBody>
          <a:bodyPr wrap="none">
            <a:spAutoFit/>
          </a:bodyPr>
          <a:lstStyle/>
          <a:p>
            <a:r>
              <a:rPr lang="en-US" altLang="zh-CN" sz="1600" b="1" i="1" dirty="0" smtClean="0">
                <a:latin typeface="Helvetica"/>
                <a:ea typeface="Helvetica Neue"/>
                <a:cs typeface="Helvetica Neue"/>
              </a:rPr>
              <a:t>Section A</a:t>
            </a:r>
            <a:endParaRPr lang="en-US" altLang="zh-CN" sz="1600" b="1" i="1" dirty="0">
              <a:latin typeface="Helvetica"/>
              <a:ea typeface="Helvetica Neue"/>
              <a:cs typeface="Helvetica Neue"/>
            </a:endParaRPr>
          </a:p>
        </p:txBody>
      </p:sp>
      <p:pic>
        <p:nvPicPr>
          <p:cNvPr id="17" name="Picture 1" descr="D:\已买图\物品\TWM0636331749_566X849.jpg"/>
          <p:cNvPicPr>
            <a:picLocks noChangeAspect="1" noChangeArrowheads="1"/>
          </p:cNvPicPr>
          <p:nvPr/>
        </p:nvPicPr>
        <p:blipFill>
          <a:blip r:embed="rId9"/>
          <a:srcRect/>
          <a:stretch>
            <a:fillRect/>
          </a:stretch>
        </p:blipFill>
        <p:spPr bwMode="auto">
          <a:xfrm>
            <a:off x="0" y="2405063"/>
            <a:ext cx="2968625" cy="4452937"/>
          </a:xfrm>
          <a:prstGeom prst="rect">
            <a:avLst/>
          </a:prstGeom>
          <a:noFill/>
          <a:ln w="9525">
            <a:noFill/>
            <a:miter lim="800000"/>
            <a:headEnd/>
            <a:tailEnd/>
          </a:ln>
        </p:spPr>
      </p:pic>
    </p:spTree>
    <p:extLst>
      <p:ext uri="{BB962C8B-B14F-4D97-AF65-F5344CB8AC3E}">
        <p14:creationId xmlns="" xmlns:p14="http://schemas.microsoft.com/office/powerpoint/2010/main" val="370425169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5"/>
          <p:cNvPicPr>
            <a:picLocks noChangeAspect="1" noChangeArrowheads="1"/>
          </p:cNvPicPr>
          <p:nvPr/>
        </p:nvPicPr>
        <p:blipFill>
          <a:blip r:embed="rId2" cstate="print"/>
          <a:srcRect l="7698" t="13989"/>
          <a:stretch>
            <a:fillRect/>
          </a:stretch>
        </p:blipFill>
        <p:spPr bwMode="auto">
          <a:xfrm>
            <a:off x="428596" y="2214554"/>
            <a:ext cx="8296304" cy="4521200"/>
          </a:xfrm>
          <a:prstGeom prst="rect">
            <a:avLst/>
          </a:prstGeom>
          <a:noFill/>
          <a:ln w="9525">
            <a:noFill/>
            <a:miter lim="800000"/>
            <a:headEnd/>
            <a:tailEnd/>
          </a:ln>
        </p:spPr>
      </p:pic>
      <p:sp>
        <p:nvSpPr>
          <p:cNvPr id="8" name="TextBox 7"/>
          <p:cNvSpPr txBox="1">
            <a:spLocks noChangeArrowheads="1"/>
          </p:cNvSpPr>
          <p:nvPr/>
        </p:nvSpPr>
        <p:spPr bwMode="auto">
          <a:xfrm>
            <a:off x="971600" y="1445875"/>
            <a:ext cx="2748614" cy="830997"/>
          </a:xfrm>
          <a:prstGeom prst="rect">
            <a:avLst/>
          </a:prstGeom>
          <a:noFill/>
          <a:ln w="9525">
            <a:noFill/>
            <a:miter lim="800000"/>
            <a:headEnd/>
            <a:tailEnd/>
          </a:ln>
        </p:spPr>
        <p:txBody>
          <a:bodyPr wrap="square">
            <a:spAutoFit/>
          </a:bodyPr>
          <a:lstStyle/>
          <a:p>
            <a:r>
              <a:rPr lang="zh-CN" altLang="en-US" sz="2400" b="1" dirty="0" smtClean="0">
                <a:solidFill>
                  <a:srgbClr val="000000"/>
                </a:solidFill>
                <a:latin typeface="华文楷体" pitchFamily="2" charset="-122"/>
                <a:ea typeface="华文楷体" pitchFamily="2" charset="-122"/>
              </a:rPr>
              <a:t>不受</a:t>
            </a:r>
            <a:r>
              <a:rPr lang="en-US" altLang="zh-CN" sz="2400" b="1" dirty="0" smtClean="0">
                <a:solidFill>
                  <a:srgbClr val="000000"/>
                </a:solidFill>
                <a:latin typeface="华文楷体" pitchFamily="2" charset="-122"/>
                <a:ea typeface="华文楷体" pitchFamily="2" charset="-122"/>
              </a:rPr>
              <a:t>……</a:t>
            </a:r>
            <a:r>
              <a:rPr lang="zh-CN" altLang="en-US" sz="2400" b="1" dirty="0" smtClean="0">
                <a:solidFill>
                  <a:srgbClr val="000000"/>
                </a:solidFill>
                <a:latin typeface="华文楷体" pitchFamily="2" charset="-122"/>
                <a:ea typeface="华文楷体" pitchFamily="2" charset="-122"/>
              </a:rPr>
              <a:t>影响的；    </a:t>
            </a:r>
            <a:r>
              <a:rPr lang="en-US" altLang="zh-CN" sz="2400" b="1" dirty="0" smtClean="0">
                <a:solidFill>
                  <a:srgbClr val="000000"/>
                </a:solidFill>
                <a:latin typeface="华文楷体" pitchFamily="2" charset="-122"/>
                <a:ea typeface="华文楷体" pitchFamily="2" charset="-122"/>
              </a:rPr>
              <a:t/>
            </a:r>
            <a:br>
              <a:rPr lang="en-US" altLang="zh-CN" sz="2400" b="1" dirty="0" smtClean="0">
                <a:solidFill>
                  <a:srgbClr val="000000"/>
                </a:solidFill>
                <a:latin typeface="华文楷体" pitchFamily="2" charset="-122"/>
                <a:ea typeface="华文楷体" pitchFamily="2" charset="-122"/>
              </a:rPr>
            </a:br>
            <a:r>
              <a:rPr lang="zh-CN" altLang="en-US" sz="2400" b="1" dirty="0" smtClean="0">
                <a:solidFill>
                  <a:srgbClr val="000000"/>
                </a:solidFill>
                <a:latin typeface="华文楷体" pitchFamily="2" charset="-122"/>
                <a:ea typeface="华文楷体" pitchFamily="2" charset="-122"/>
              </a:rPr>
              <a:t>对</a:t>
            </a:r>
            <a:r>
              <a:rPr lang="en-US" altLang="zh-CN" sz="2400" b="1" dirty="0" smtClean="0">
                <a:solidFill>
                  <a:srgbClr val="000000"/>
                </a:solidFill>
                <a:latin typeface="华文楷体" pitchFamily="2" charset="-122"/>
                <a:ea typeface="华文楷体" pitchFamily="2" charset="-122"/>
              </a:rPr>
              <a:t>……</a:t>
            </a:r>
            <a:r>
              <a:rPr lang="zh-CN" altLang="en-US" sz="2400" b="1" dirty="0" smtClean="0">
                <a:solidFill>
                  <a:srgbClr val="000000"/>
                </a:solidFill>
                <a:latin typeface="华文楷体" pitchFamily="2" charset="-122"/>
                <a:ea typeface="华文楷体" pitchFamily="2" charset="-122"/>
              </a:rPr>
              <a:t>有免疫力的</a:t>
            </a:r>
            <a:endParaRPr lang="en-US" altLang="zh-CN" sz="2400" b="1" dirty="0">
              <a:solidFill>
                <a:srgbClr val="000000"/>
              </a:solidFill>
              <a:latin typeface="华文楷体" pitchFamily="2" charset="-122"/>
              <a:ea typeface="华文楷体" pitchFamily="2" charset="-122"/>
            </a:endParaRPr>
          </a:p>
        </p:txBody>
      </p:sp>
      <p:sp>
        <p:nvSpPr>
          <p:cNvPr id="13" name="文本框 5"/>
          <p:cNvSpPr txBox="1"/>
          <p:nvPr/>
        </p:nvSpPr>
        <p:spPr>
          <a:xfrm>
            <a:off x="1105090" y="4435311"/>
            <a:ext cx="4547030" cy="461665"/>
          </a:xfrm>
          <a:prstGeom prst="rect">
            <a:avLst/>
          </a:prstGeom>
          <a:solidFill>
            <a:srgbClr val="FFC000"/>
          </a:solidFill>
          <a:effectLst>
            <a:softEdge rad="127000"/>
          </a:effectLst>
        </p:spPr>
        <p:txBody>
          <a:bodyPr wrap="square">
            <a:spAutoFit/>
          </a:bodyPr>
          <a:lstStyle/>
          <a:p>
            <a:pPr>
              <a:defRPr/>
            </a:pPr>
            <a:r>
              <a:rPr kumimoji="1" lang="en-US" altLang="zh-CN" sz="2400" dirty="0" smtClean="0">
                <a:solidFill>
                  <a:srgbClr val="0D0A10"/>
                </a:solidFill>
                <a:latin typeface="Helvetica"/>
              </a:rPr>
              <a:t>(</a:t>
            </a:r>
            <a:r>
              <a:rPr lang="en-US" altLang="zh-CN" sz="2400" dirty="0" smtClean="0"/>
              <a:t>attractive/ charm/be immune to</a:t>
            </a:r>
            <a:r>
              <a:rPr kumimoji="1" lang="en-US" altLang="zh-CN" sz="2400" dirty="0" smtClean="0">
                <a:solidFill>
                  <a:srgbClr val="0D0A10"/>
                </a:solidFill>
                <a:latin typeface="Helvetica"/>
              </a:rPr>
              <a:t>)</a:t>
            </a:r>
            <a:endParaRPr lang="en-US" altLang="zh-CN" sz="2400" dirty="0">
              <a:solidFill>
                <a:srgbClr val="984807"/>
              </a:solidFill>
            </a:endParaRPr>
          </a:p>
        </p:txBody>
      </p:sp>
      <p:sp>
        <p:nvSpPr>
          <p:cNvPr id="14" name="TextBox 8"/>
          <p:cNvSpPr txBox="1">
            <a:spLocks noChangeArrowheads="1"/>
          </p:cNvSpPr>
          <p:nvPr/>
        </p:nvSpPr>
        <p:spPr bwMode="auto">
          <a:xfrm>
            <a:off x="1105089" y="4990470"/>
            <a:ext cx="6715172" cy="830997"/>
          </a:xfrm>
          <a:prstGeom prst="rect">
            <a:avLst/>
          </a:prstGeom>
          <a:noFill/>
          <a:ln w="9525">
            <a:noFill/>
            <a:miter lim="800000"/>
            <a:headEnd/>
            <a:tailEnd/>
          </a:ln>
        </p:spPr>
        <p:txBody>
          <a:bodyPr wrap="square">
            <a:spAutoFit/>
          </a:bodyPr>
          <a:lstStyle/>
          <a:p>
            <a:pPr>
              <a:spcBef>
                <a:spcPct val="50000"/>
              </a:spcBef>
            </a:pPr>
            <a:r>
              <a:rPr kumimoji="1" lang="en-US" altLang="zh-CN" sz="2400" dirty="0" smtClean="0">
                <a:latin typeface="Helvetica"/>
              </a:rPr>
              <a:t>She is so attractive that few men </a:t>
            </a:r>
            <a:r>
              <a:rPr kumimoji="1" lang="en-US" altLang="zh-CN" sz="2400" b="1" i="1" dirty="0" smtClean="0">
                <a:solidFill>
                  <a:srgbClr val="FF6600"/>
                </a:solidFill>
                <a:latin typeface="Helvetica"/>
              </a:rPr>
              <a:t>are immune to </a:t>
            </a:r>
            <a:r>
              <a:rPr kumimoji="1" lang="en-US" altLang="zh-CN" sz="2400" dirty="0" smtClean="0">
                <a:latin typeface="Helvetica"/>
              </a:rPr>
              <a:t>her charm. </a:t>
            </a:r>
            <a:endParaRPr kumimoji="1" lang="en-US" altLang="zh-CN" sz="2400" dirty="0">
              <a:latin typeface="Helvetica"/>
            </a:endParaRPr>
          </a:p>
        </p:txBody>
      </p:sp>
      <p:sp>
        <p:nvSpPr>
          <p:cNvPr id="16" name="TextBox 15"/>
          <p:cNvSpPr txBox="1">
            <a:spLocks noChangeArrowheads="1"/>
          </p:cNvSpPr>
          <p:nvPr/>
        </p:nvSpPr>
        <p:spPr bwMode="auto">
          <a:xfrm>
            <a:off x="5076056" y="1640413"/>
            <a:ext cx="2973388" cy="492443"/>
          </a:xfrm>
          <a:prstGeom prst="rect">
            <a:avLst/>
          </a:prstGeom>
          <a:noFill/>
          <a:ln w="9525" algn="ctr">
            <a:noFill/>
            <a:miter lim="800000"/>
            <a:headEnd/>
            <a:tailEnd/>
          </a:ln>
        </p:spPr>
        <p:txBody>
          <a:bodyPr wrap="square">
            <a:spAutoFit/>
          </a:bodyPr>
          <a:lstStyle/>
          <a:p>
            <a:pPr algn="ctr"/>
            <a:r>
              <a:rPr lang="en-US" altLang="zh-CN" sz="2600" b="1" dirty="0" smtClean="0">
                <a:solidFill>
                  <a:schemeClr val="dk1"/>
                </a:solidFill>
                <a:latin typeface="Helvetica"/>
              </a:rPr>
              <a:t>be immune to</a:t>
            </a:r>
            <a:endParaRPr lang="en-US" altLang="zh-CN" sz="2600" b="1" dirty="0" smtClean="0">
              <a:latin typeface="Helvetica"/>
            </a:endParaRPr>
          </a:p>
        </p:txBody>
      </p:sp>
      <p:sp>
        <p:nvSpPr>
          <p:cNvPr id="2" name="TextBox 1"/>
          <p:cNvSpPr txBox="1"/>
          <p:nvPr/>
        </p:nvSpPr>
        <p:spPr>
          <a:xfrm>
            <a:off x="3687763" y="1692275"/>
            <a:ext cx="1651000" cy="457200"/>
          </a:xfrm>
          <a:prstGeom prst="rect">
            <a:avLst/>
          </a:prstGeom>
          <a:noFill/>
        </p:spPr>
        <p:txBody>
          <a:bodyPr>
            <a:spAutoFit/>
          </a:bodyPr>
          <a:lstStyle/>
          <a:p>
            <a:pPr fontAlgn="auto">
              <a:spcBef>
                <a:spcPts val="0"/>
              </a:spcBef>
              <a:spcAft>
                <a:spcPts val="0"/>
              </a:spcAft>
              <a:defRPr/>
            </a:pPr>
            <a:r>
              <a:rPr lang="zh-CN" altLang="en-US" sz="2400" dirty="0">
                <a:solidFill>
                  <a:schemeClr val="accent6">
                    <a:lumMod val="50000"/>
                  </a:schemeClr>
                </a:solidFill>
                <a:latin typeface="华文行楷" pitchFamily="2" charset="-122"/>
                <a:ea typeface="华文行楷" pitchFamily="2" charset="-122"/>
              </a:rPr>
              <a:t>短语逆译</a:t>
            </a:r>
          </a:p>
        </p:txBody>
      </p:sp>
      <p:sp>
        <p:nvSpPr>
          <p:cNvPr id="23" name="TextBox 22"/>
          <p:cNvSpPr txBox="1"/>
          <p:nvPr/>
        </p:nvSpPr>
        <p:spPr>
          <a:xfrm>
            <a:off x="1105089" y="2708275"/>
            <a:ext cx="1649413" cy="492443"/>
          </a:xfrm>
          <a:prstGeom prst="rect">
            <a:avLst/>
          </a:prstGeom>
          <a:noFill/>
        </p:spPr>
        <p:txBody>
          <a:bodyPr>
            <a:spAutoFit/>
          </a:bodyPr>
          <a:lstStyle/>
          <a:p>
            <a:pPr fontAlgn="auto">
              <a:spcBef>
                <a:spcPts val="0"/>
              </a:spcBef>
              <a:spcAft>
                <a:spcPts val="0"/>
              </a:spcAft>
              <a:defRPr/>
            </a:pPr>
            <a:r>
              <a:rPr lang="zh-CN" altLang="en-US" sz="2600" dirty="0">
                <a:solidFill>
                  <a:schemeClr val="accent6">
                    <a:lumMod val="50000"/>
                  </a:schemeClr>
                </a:solidFill>
                <a:latin typeface="华文行楷" pitchFamily="2" charset="-122"/>
                <a:ea typeface="华文行楷" pitchFamily="2" charset="-122"/>
              </a:rPr>
              <a:t>短语应用</a:t>
            </a:r>
          </a:p>
        </p:txBody>
      </p:sp>
      <p:sp>
        <p:nvSpPr>
          <p:cNvPr id="3" name="TextBox 2"/>
          <p:cNvSpPr txBox="1">
            <a:spLocks noChangeArrowheads="1"/>
          </p:cNvSpPr>
          <p:nvPr/>
        </p:nvSpPr>
        <p:spPr bwMode="auto">
          <a:xfrm>
            <a:off x="1105089" y="3294213"/>
            <a:ext cx="6786610" cy="461665"/>
          </a:xfrm>
          <a:prstGeom prst="rect">
            <a:avLst/>
          </a:prstGeom>
          <a:noFill/>
          <a:ln w="9525">
            <a:noFill/>
            <a:miter lim="800000"/>
            <a:headEnd/>
            <a:tailEnd/>
          </a:ln>
        </p:spPr>
        <p:txBody>
          <a:bodyPr wrap="square">
            <a:spAutoFit/>
          </a:bodyPr>
          <a:lstStyle/>
          <a:p>
            <a:r>
              <a:rPr lang="zh-CN" altLang="en-US" sz="2400" dirty="0" smtClean="0">
                <a:latin typeface="华文行楷" pitchFamily="2" charset="-122"/>
                <a:ea typeface="华文行楷" pitchFamily="2" charset="-122"/>
              </a:rPr>
              <a:t>她很有吸引力，很少有男</a:t>
            </a:r>
            <a:r>
              <a:rPr lang="zh-CN" altLang="en-US" sz="2400" dirty="0">
                <a:latin typeface="华文行楷" pitchFamily="2" charset="-122"/>
                <a:ea typeface="华文行楷" pitchFamily="2" charset="-122"/>
              </a:rPr>
              <a:t>士</a:t>
            </a:r>
            <a:r>
              <a:rPr lang="zh-CN" altLang="en-US" sz="2400" dirty="0" smtClean="0">
                <a:latin typeface="华文行楷" pitchFamily="2" charset="-122"/>
                <a:ea typeface="华文行楷" pitchFamily="2" charset="-122"/>
              </a:rPr>
              <a:t>对她的魅力无动于衷。</a:t>
            </a:r>
            <a:endParaRPr lang="zh-CN" altLang="en-US" sz="2400" dirty="0">
              <a:latin typeface="华文行楷" pitchFamily="2" charset="-122"/>
              <a:ea typeface="华文行楷" pitchFamily="2" charset="-122"/>
            </a:endParaRPr>
          </a:p>
        </p:txBody>
      </p:sp>
      <p:sp>
        <p:nvSpPr>
          <p:cNvPr id="25" name="TextBox 24"/>
          <p:cNvSpPr txBox="1"/>
          <p:nvPr/>
        </p:nvSpPr>
        <p:spPr>
          <a:xfrm>
            <a:off x="1105089" y="3849373"/>
            <a:ext cx="1649413" cy="492443"/>
          </a:xfrm>
          <a:prstGeom prst="rect">
            <a:avLst/>
          </a:prstGeom>
          <a:noFill/>
        </p:spPr>
        <p:txBody>
          <a:bodyPr>
            <a:spAutoFit/>
          </a:bodyPr>
          <a:lstStyle/>
          <a:p>
            <a:pPr fontAlgn="auto">
              <a:spcBef>
                <a:spcPts val="0"/>
              </a:spcBef>
              <a:spcAft>
                <a:spcPts val="0"/>
              </a:spcAft>
              <a:defRPr/>
            </a:pPr>
            <a:r>
              <a:rPr lang="zh-CN" altLang="en-US" sz="2600" dirty="0">
                <a:solidFill>
                  <a:schemeClr val="accent6">
                    <a:lumMod val="50000"/>
                  </a:schemeClr>
                </a:solidFill>
                <a:latin typeface="华文行楷" pitchFamily="2" charset="-122"/>
                <a:ea typeface="华文行楷" pitchFamily="2" charset="-122"/>
              </a:rPr>
              <a:t>意群提示</a:t>
            </a:r>
          </a:p>
        </p:txBody>
      </p:sp>
      <p:grpSp>
        <p:nvGrpSpPr>
          <p:cNvPr id="15" name="组合 4"/>
          <p:cNvGrpSpPr>
            <a:grpSpLocks/>
          </p:cNvGrpSpPr>
          <p:nvPr/>
        </p:nvGrpSpPr>
        <p:grpSpPr bwMode="auto">
          <a:xfrm>
            <a:off x="-14288" y="-26988"/>
            <a:ext cx="7115176" cy="1152526"/>
            <a:chOff x="-14288" y="-27384"/>
            <a:chExt cx="7115715" cy="1152525"/>
          </a:xfrm>
        </p:grpSpPr>
        <p:pic>
          <p:nvPicPr>
            <p:cNvPr id="17" name="Picture 2"/>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14288" y="-27384"/>
              <a:ext cx="4014784" cy="11525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8" name="TextBox 17">
              <a:hlinkClick r:id="rId4" action="ppaction://hlinksldjump"/>
            </p:cNvPr>
            <p:cNvSpPr txBox="1"/>
            <p:nvPr/>
          </p:nvSpPr>
          <p:spPr>
            <a:xfrm>
              <a:off x="192104" y="471092"/>
              <a:ext cx="2508440" cy="430212"/>
            </a:xfrm>
            <a:prstGeom prst="rect">
              <a:avLst/>
            </a:prstGeom>
            <a:noFill/>
          </p:spPr>
          <p:txBody>
            <a:bodyPr>
              <a:spAutoFit/>
            </a:bodyPr>
            <a:lstStyle/>
            <a:p>
              <a:pPr fontAlgn="auto">
                <a:spcBef>
                  <a:spcPts val="0"/>
                </a:spcBef>
                <a:spcAft>
                  <a:spcPts val="0"/>
                </a:spcAft>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rPr>
                <a:t>Language focus</a:t>
              </a:r>
              <a:endParaRPr lang="zh-CN" altLang="en-US"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endParaRPr>
            </a:p>
          </p:txBody>
        </p:sp>
        <p:sp>
          <p:nvSpPr>
            <p:cNvPr id="20" name="矩形 19"/>
            <p:cNvSpPr/>
            <p:nvPr/>
          </p:nvSpPr>
          <p:spPr>
            <a:xfrm>
              <a:off x="4130989" y="559991"/>
              <a:ext cx="2970438" cy="492125"/>
            </a:xfrm>
            <a:prstGeom prst="rect">
              <a:avLst/>
            </a:prstGeom>
          </p:spPr>
          <p:txBody>
            <a:bodyPr wrap="none">
              <a:spAutoFit/>
            </a:bodyPr>
            <a:lstStyle/>
            <a:p>
              <a:pPr>
                <a:defRPr/>
              </a:pPr>
              <a:r>
                <a:rPr lang="en-US" altLang="zh-CN" sz="2600" b="1" dirty="0">
                  <a:solidFill>
                    <a:schemeClr val="accent6">
                      <a:lumMod val="75000"/>
                    </a:schemeClr>
                  </a:solidFill>
                  <a:latin typeface="Helvetica"/>
                </a:rPr>
                <a:t>Practical phrases</a:t>
              </a:r>
              <a:endParaRPr lang="zh-CN" altLang="en-US" dirty="0">
                <a:solidFill>
                  <a:schemeClr val="accent6">
                    <a:lumMod val="75000"/>
                  </a:schemeClr>
                </a:solidFill>
              </a:endParaRPr>
            </a:p>
          </p:txBody>
        </p:sp>
      </p:grpSp>
    </p:spTree>
    <p:extLst>
      <p:ext uri="{BB962C8B-B14F-4D97-AF65-F5344CB8AC3E}">
        <p14:creationId xmlns="" xmlns:p14="http://schemas.microsoft.com/office/powerpoint/2010/main" val="39659898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left)">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4" grpId="0"/>
      <p:bldP spid="16" grpId="0"/>
      <p:bldP spid="23" grpId="0"/>
      <p:bldP spid="3" grpId="0"/>
      <p:bldP spid="25"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5"/>
          <p:cNvPicPr>
            <a:picLocks noChangeAspect="1" noChangeArrowheads="1"/>
          </p:cNvPicPr>
          <p:nvPr/>
        </p:nvPicPr>
        <p:blipFill>
          <a:blip r:embed="rId2" cstate="print"/>
          <a:srcRect l="7698" t="13989"/>
          <a:stretch>
            <a:fillRect/>
          </a:stretch>
        </p:blipFill>
        <p:spPr bwMode="auto">
          <a:xfrm>
            <a:off x="428596" y="2214554"/>
            <a:ext cx="8296304" cy="4521200"/>
          </a:xfrm>
          <a:prstGeom prst="rect">
            <a:avLst/>
          </a:prstGeom>
          <a:noFill/>
          <a:ln w="9525">
            <a:noFill/>
            <a:miter lim="800000"/>
            <a:headEnd/>
            <a:tailEnd/>
          </a:ln>
        </p:spPr>
      </p:pic>
      <p:sp>
        <p:nvSpPr>
          <p:cNvPr id="8" name="TextBox 7"/>
          <p:cNvSpPr txBox="1">
            <a:spLocks noChangeArrowheads="1"/>
          </p:cNvSpPr>
          <p:nvPr/>
        </p:nvSpPr>
        <p:spPr bwMode="auto">
          <a:xfrm>
            <a:off x="1584323" y="1656392"/>
            <a:ext cx="2058983" cy="461665"/>
          </a:xfrm>
          <a:prstGeom prst="rect">
            <a:avLst/>
          </a:prstGeom>
          <a:noFill/>
          <a:ln w="9525">
            <a:noFill/>
            <a:miter lim="800000"/>
            <a:headEnd/>
            <a:tailEnd/>
          </a:ln>
        </p:spPr>
        <p:txBody>
          <a:bodyPr wrap="square">
            <a:spAutoFit/>
          </a:bodyPr>
          <a:lstStyle/>
          <a:p>
            <a:r>
              <a:rPr lang="zh-CN" altLang="en-US" sz="2400" b="1" dirty="0" smtClean="0">
                <a:solidFill>
                  <a:srgbClr val="000000"/>
                </a:solidFill>
                <a:latin typeface="华文楷体" pitchFamily="2" charset="-122"/>
                <a:ea typeface="华文楷体" pitchFamily="2" charset="-122"/>
              </a:rPr>
              <a:t>开除</a:t>
            </a:r>
            <a:endParaRPr lang="en-US" altLang="zh-CN" sz="2400" b="1" dirty="0">
              <a:solidFill>
                <a:srgbClr val="000000"/>
              </a:solidFill>
              <a:latin typeface="华文楷体" pitchFamily="2" charset="-122"/>
              <a:ea typeface="华文楷体" pitchFamily="2" charset="-122"/>
            </a:endParaRPr>
          </a:p>
        </p:txBody>
      </p:sp>
      <p:sp>
        <p:nvSpPr>
          <p:cNvPr id="13" name="文本框 5"/>
          <p:cNvSpPr txBox="1"/>
          <p:nvPr/>
        </p:nvSpPr>
        <p:spPr>
          <a:xfrm>
            <a:off x="1296142" y="4286256"/>
            <a:ext cx="2843810" cy="461665"/>
          </a:xfrm>
          <a:prstGeom prst="rect">
            <a:avLst/>
          </a:prstGeom>
          <a:solidFill>
            <a:srgbClr val="FFC000"/>
          </a:solidFill>
          <a:effectLst>
            <a:softEdge rad="127000"/>
          </a:effectLst>
        </p:spPr>
        <p:txBody>
          <a:bodyPr wrap="square">
            <a:spAutoFit/>
          </a:bodyPr>
          <a:lstStyle/>
          <a:p>
            <a:pPr>
              <a:defRPr/>
            </a:pPr>
            <a:r>
              <a:rPr kumimoji="1" lang="en-US" altLang="zh-CN" sz="2400" dirty="0" smtClean="0">
                <a:solidFill>
                  <a:srgbClr val="0D0A10"/>
                </a:solidFill>
                <a:latin typeface="Helvetica"/>
              </a:rPr>
              <a:t>(</a:t>
            </a:r>
            <a:r>
              <a:rPr lang="en-US" altLang="zh-CN" sz="2400" dirty="0" smtClean="0"/>
              <a:t>cheat / be expelled)</a:t>
            </a:r>
            <a:r>
              <a:rPr kumimoji="1" lang="en-US" altLang="zh-CN" sz="2400" dirty="0" smtClean="0">
                <a:solidFill>
                  <a:srgbClr val="0D0A10"/>
                </a:solidFill>
                <a:latin typeface="Helvetica"/>
              </a:rPr>
              <a:t> </a:t>
            </a:r>
            <a:endParaRPr kumimoji="1" lang="en-US" altLang="zh-CN" sz="2400" dirty="0">
              <a:solidFill>
                <a:srgbClr val="0D0A10"/>
              </a:solidFill>
              <a:latin typeface="Helvetica"/>
            </a:endParaRPr>
          </a:p>
        </p:txBody>
      </p:sp>
      <p:sp>
        <p:nvSpPr>
          <p:cNvPr id="14" name="TextBox 8"/>
          <p:cNvSpPr txBox="1">
            <a:spLocks noChangeArrowheads="1"/>
          </p:cNvSpPr>
          <p:nvPr/>
        </p:nvSpPr>
        <p:spPr bwMode="auto">
          <a:xfrm>
            <a:off x="1354861" y="4902259"/>
            <a:ext cx="6637281" cy="830997"/>
          </a:xfrm>
          <a:prstGeom prst="rect">
            <a:avLst/>
          </a:prstGeom>
          <a:noFill/>
          <a:ln w="9525">
            <a:noFill/>
            <a:miter lim="800000"/>
            <a:headEnd/>
            <a:tailEnd/>
          </a:ln>
        </p:spPr>
        <p:txBody>
          <a:bodyPr wrap="square">
            <a:spAutoFit/>
          </a:bodyPr>
          <a:lstStyle/>
          <a:p>
            <a:pPr>
              <a:spcBef>
                <a:spcPct val="50000"/>
              </a:spcBef>
            </a:pPr>
            <a:r>
              <a:rPr kumimoji="1" lang="en-US" altLang="zh-CN" sz="2400" dirty="0" smtClean="0">
                <a:latin typeface="Helvetica"/>
              </a:rPr>
              <a:t>Those who cheat in the exams will </a:t>
            </a:r>
            <a:r>
              <a:rPr kumimoji="1" lang="en-US" altLang="zh-CN" sz="2400" b="1" i="1" dirty="0" smtClean="0">
                <a:solidFill>
                  <a:srgbClr val="FF6600"/>
                </a:solidFill>
                <a:latin typeface="Helvetica"/>
              </a:rPr>
              <a:t>be expelled from </a:t>
            </a:r>
            <a:r>
              <a:rPr kumimoji="1" lang="en-US" altLang="zh-CN" sz="2400" dirty="0" smtClean="0">
                <a:latin typeface="Helvetica"/>
              </a:rPr>
              <a:t>the university. </a:t>
            </a:r>
            <a:endParaRPr kumimoji="1" lang="en-US" altLang="zh-CN" sz="2400" b="1" i="1" dirty="0">
              <a:latin typeface="Helvetica"/>
            </a:endParaRPr>
          </a:p>
        </p:txBody>
      </p:sp>
      <p:sp>
        <p:nvSpPr>
          <p:cNvPr id="16" name="TextBox 15"/>
          <p:cNvSpPr txBox="1">
            <a:spLocks noChangeArrowheads="1"/>
          </p:cNvSpPr>
          <p:nvPr/>
        </p:nvSpPr>
        <p:spPr bwMode="auto">
          <a:xfrm>
            <a:off x="5220072" y="1600344"/>
            <a:ext cx="3438520" cy="492443"/>
          </a:xfrm>
          <a:prstGeom prst="rect">
            <a:avLst/>
          </a:prstGeom>
          <a:noFill/>
          <a:ln w="9525" algn="ctr">
            <a:noFill/>
            <a:miter lim="800000"/>
            <a:headEnd/>
            <a:tailEnd/>
          </a:ln>
        </p:spPr>
        <p:txBody>
          <a:bodyPr wrap="square">
            <a:spAutoFit/>
          </a:bodyPr>
          <a:lstStyle/>
          <a:p>
            <a:pPr algn="ctr"/>
            <a:r>
              <a:rPr lang="en-US" altLang="zh-CN" sz="2600" b="1" dirty="0" smtClean="0">
                <a:latin typeface="Helvetica"/>
              </a:rPr>
              <a:t>expel sb. from </a:t>
            </a:r>
            <a:r>
              <a:rPr lang="en-US" altLang="zh-CN" sz="2600" b="1" dirty="0" err="1" smtClean="0">
                <a:latin typeface="Helvetica"/>
              </a:rPr>
              <a:t>sth</a:t>
            </a:r>
            <a:r>
              <a:rPr lang="en-US" altLang="zh-CN" sz="2600" b="1" dirty="0" smtClean="0">
                <a:latin typeface="Helvetica"/>
              </a:rPr>
              <a:t>.</a:t>
            </a:r>
            <a:endParaRPr lang="en-US" altLang="zh-CN" sz="2600" b="1" dirty="0">
              <a:latin typeface="Helvetica"/>
            </a:endParaRPr>
          </a:p>
        </p:txBody>
      </p:sp>
      <p:sp>
        <p:nvSpPr>
          <p:cNvPr id="2" name="TextBox 1"/>
          <p:cNvSpPr txBox="1"/>
          <p:nvPr/>
        </p:nvSpPr>
        <p:spPr>
          <a:xfrm>
            <a:off x="3643306" y="1692275"/>
            <a:ext cx="1651000" cy="457200"/>
          </a:xfrm>
          <a:prstGeom prst="rect">
            <a:avLst/>
          </a:prstGeom>
          <a:noFill/>
        </p:spPr>
        <p:txBody>
          <a:bodyPr>
            <a:spAutoFit/>
          </a:bodyPr>
          <a:lstStyle/>
          <a:p>
            <a:pPr fontAlgn="auto">
              <a:spcBef>
                <a:spcPts val="0"/>
              </a:spcBef>
              <a:spcAft>
                <a:spcPts val="0"/>
              </a:spcAft>
              <a:defRPr/>
            </a:pPr>
            <a:r>
              <a:rPr lang="zh-CN" altLang="en-US" sz="2400" dirty="0">
                <a:solidFill>
                  <a:schemeClr val="accent6">
                    <a:lumMod val="50000"/>
                  </a:schemeClr>
                </a:solidFill>
                <a:latin typeface="华文行楷" pitchFamily="2" charset="-122"/>
                <a:ea typeface="华文行楷" pitchFamily="2" charset="-122"/>
              </a:rPr>
              <a:t>短语逆译</a:t>
            </a:r>
          </a:p>
        </p:txBody>
      </p:sp>
      <p:sp>
        <p:nvSpPr>
          <p:cNvPr id="23" name="TextBox 22"/>
          <p:cNvSpPr txBox="1"/>
          <p:nvPr/>
        </p:nvSpPr>
        <p:spPr>
          <a:xfrm>
            <a:off x="1259632" y="2708275"/>
            <a:ext cx="1649413" cy="492443"/>
          </a:xfrm>
          <a:prstGeom prst="rect">
            <a:avLst/>
          </a:prstGeom>
          <a:noFill/>
        </p:spPr>
        <p:txBody>
          <a:bodyPr>
            <a:spAutoFit/>
          </a:bodyPr>
          <a:lstStyle/>
          <a:p>
            <a:pPr fontAlgn="auto">
              <a:spcBef>
                <a:spcPts val="0"/>
              </a:spcBef>
              <a:spcAft>
                <a:spcPts val="0"/>
              </a:spcAft>
              <a:defRPr/>
            </a:pPr>
            <a:r>
              <a:rPr lang="zh-CN" altLang="en-US" sz="2600" dirty="0">
                <a:solidFill>
                  <a:schemeClr val="accent6">
                    <a:lumMod val="50000"/>
                  </a:schemeClr>
                </a:solidFill>
                <a:latin typeface="华文行楷" pitchFamily="2" charset="-122"/>
                <a:ea typeface="华文行楷" pitchFamily="2" charset="-122"/>
              </a:rPr>
              <a:t>短语应用</a:t>
            </a:r>
          </a:p>
        </p:txBody>
      </p:sp>
      <p:sp>
        <p:nvSpPr>
          <p:cNvPr id="3" name="TextBox 2"/>
          <p:cNvSpPr txBox="1">
            <a:spLocks noChangeArrowheads="1"/>
          </p:cNvSpPr>
          <p:nvPr/>
        </p:nvSpPr>
        <p:spPr bwMode="auto">
          <a:xfrm>
            <a:off x="1259632" y="3231063"/>
            <a:ext cx="6516688" cy="830997"/>
          </a:xfrm>
          <a:prstGeom prst="rect">
            <a:avLst/>
          </a:prstGeom>
          <a:noFill/>
          <a:ln w="9525">
            <a:noFill/>
            <a:miter lim="800000"/>
            <a:headEnd/>
            <a:tailEnd/>
          </a:ln>
        </p:spPr>
        <p:txBody>
          <a:bodyPr>
            <a:spAutoFit/>
          </a:bodyPr>
          <a:lstStyle/>
          <a:p>
            <a:r>
              <a:rPr lang="zh-CN" altLang="en-US" sz="2400" dirty="0" smtClean="0">
                <a:latin typeface="华文行楷" pitchFamily="2" charset="-122"/>
                <a:ea typeface="华文行楷" pitchFamily="2" charset="-122"/>
              </a:rPr>
              <a:t>那些考试作弊的同学将被大学开除。</a:t>
            </a:r>
            <a:endParaRPr lang="en-US" altLang="zh-CN" sz="2400" dirty="0">
              <a:latin typeface="华文行楷" pitchFamily="2" charset="-122"/>
              <a:ea typeface="华文行楷" pitchFamily="2" charset="-122"/>
            </a:endParaRPr>
          </a:p>
          <a:p>
            <a:endParaRPr lang="en-US" altLang="zh-CN" sz="2400" dirty="0">
              <a:latin typeface="华文行楷" pitchFamily="2" charset="-122"/>
              <a:ea typeface="华文行楷" pitchFamily="2" charset="-122"/>
            </a:endParaRPr>
          </a:p>
        </p:txBody>
      </p:sp>
      <p:sp>
        <p:nvSpPr>
          <p:cNvPr id="25" name="TextBox 24"/>
          <p:cNvSpPr txBox="1"/>
          <p:nvPr/>
        </p:nvSpPr>
        <p:spPr>
          <a:xfrm>
            <a:off x="1259632" y="3714752"/>
            <a:ext cx="1649413" cy="492443"/>
          </a:xfrm>
          <a:prstGeom prst="rect">
            <a:avLst/>
          </a:prstGeom>
          <a:noFill/>
        </p:spPr>
        <p:txBody>
          <a:bodyPr>
            <a:spAutoFit/>
          </a:bodyPr>
          <a:lstStyle/>
          <a:p>
            <a:pPr fontAlgn="auto">
              <a:spcBef>
                <a:spcPts val="0"/>
              </a:spcBef>
              <a:spcAft>
                <a:spcPts val="0"/>
              </a:spcAft>
              <a:defRPr/>
            </a:pPr>
            <a:r>
              <a:rPr lang="zh-CN" altLang="en-US" sz="2600" dirty="0">
                <a:solidFill>
                  <a:schemeClr val="accent6">
                    <a:lumMod val="50000"/>
                  </a:schemeClr>
                </a:solidFill>
                <a:latin typeface="华文行楷" pitchFamily="2" charset="-122"/>
                <a:ea typeface="华文行楷" pitchFamily="2" charset="-122"/>
              </a:rPr>
              <a:t>意群提示</a:t>
            </a:r>
          </a:p>
        </p:txBody>
      </p:sp>
      <p:grpSp>
        <p:nvGrpSpPr>
          <p:cNvPr id="15" name="组合 4"/>
          <p:cNvGrpSpPr>
            <a:grpSpLocks/>
          </p:cNvGrpSpPr>
          <p:nvPr/>
        </p:nvGrpSpPr>
        <p:grpSpPr bwMode="auto">
          <a:xfrm>
            <a:off x="-14288" y="-26988"/>
            <a:ext cx="7115176" cy="1152526"/>
            <a:chOff x="-14288" y="-27384"/>
            <a:chExt cx="7115715" cy="1152525"/>
          </a:xfrm>
        </p:grpSpPr>
        <p:pic>
          <p:nvPicPr>
            <p:cNvPr id="17" name="Picture 2"/>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14288" y="-27384"/>
              <a:ext cx="4014784" cy="11525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8" name="TextBox 17">
              <a:hlinkClick r:id="rId4" action="ppaction://hlinksldjump"/>
            </p:cNvPr>
            <p:cNvSpPr txBox="1"/>
            <p:nvPr/>
          </p:nvSpPr>
          <p:spPr>
            <a:xfrm>
              <a:off x="192104" y="471092"/>
              <a:ext cx="2508440" cy="430212"/>
            </a:xfrm>
            <a:prstGeom prst="rect">
              <a:avLst/>
            </a:prstGeom>
            <a:noFill/>
          </p:spPr>
          <p:txBody>
            <a:bodyPr>
              <a:spAutoFit/>
            </a:bodyPr>
            <a:lstStyle/>
            <a:p>
              <a:pPr fontAlgn="auto">
                <a:spcBef>
                  <a:spcPts val="0"/>
                </a:spcBef>
                <a:spcAft>
                  <a:spcPts val="0"/>
                </a:spcAft>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rPr>
                <a:t>Language focus</a:t>
              </a:r>
              <a:endParaRPr lang="zh-CN" altLang="en-US"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endParaRPr>
            </a:p>
          </p:txBody>
        </p:sp>
        <p:sp>
          <p:nvSpPr>
            <p:cNvPr id="20" name="矩形 19"/>
            <p:cNvSpPr/>
            <p:nvPr/>
          </p:nvSpPr>
          <p:spPr>
            <a:xfrm>
              <a:off x="4130989" y="559991"/>
              <a:ext cx="2970438" cy="492125"/>
            </a:xfrm>
            <a:prstGeom prst="rect">
              <a:avLst/>
            </a:prstGeom>
          </p:spPr>
          <p:txBody>
            <a:bodyPr wrap="none">
              <a:spAutoFit/>
            </a:bodyPr>
            <a:lstStyle/>
            <a:p>
              <a:pPr>
                <a:defRPr/>
              </a:pPr>
              <a:r>
                <a:rPr lang="en-US" altLang="zh-CN" sz="2600" b="1" dirty="0">
                  <a:solidFill>
                    <a:schemeClr val="accent6">
                      <a:lumMod val="75000"/>
                    </a:schemeClr>
                  </a:solidFill>
                  <a:latin typeface="Helvetica"/>
                </a:rPr>
                <a:t>Practical phrases</a:t>
              </a:r>
              <a:endParaRPr lang="zh-CN" altLang="en-US" dirty="0">
                <a:solidFill>
                  <a:schemeClr val="accent6">
                    <a:lumMod val="75000"/>
                  </a:schemeClr>
                </a:solidFill>
              </a:endParaRPr>
            </a:p>
          </p:txBody>
        </p:sp>
      </p:grpSp>
    </p:spTree>
    <p:extLst>
      <p:ext uri="{BB962C8B-B14F-4D97-AF65-F5344CB8AC3E}">
        <p14:creationId xmlns="" xmlns:p14="http://schemas.microsoft.com/office/powerpoint/2010/main" val="2856130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left)">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4" grpId="0"/>
      <p:bldP spid="16" grpId="0"/>
      <p:bldP spid="23" grpId="0"/>
      <p:bldP spid="3" grpId="0"/>
      <p:bldP spid="25"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5"/>
          <p:cNvPicPr>
            <a:picLocks noChangeAspect="1" noChangeArrowheads="1"/>
          </p:cNvPicPr>
          <p:nvPr/>
        </p:nvPicPr>
        <p:blipFill>
          <a:blip r:embed="rId2" cstate="print"/>
          <a:srcRect l="7698" t="13989"/>
          <a:stretch>
            <a:fillRect/>
          </a:stretch>
        </p:blipFill>
        <p:spPr bwMode="auto">
          <a:xfrm>
            <a:off x="428596" y="2214554"/>
            <a:ext cx="8296304" cy="4521200"/>
          </a:xfrm>
          <a:prstGeom prst="rect">
            <a:avLst/>
          </a:prstGeom>
          <a:noFill/>
          <a:ln w="9525">
            <a:noFill/>
            <a:miter lim="800000"/>
            <a:headEnd/>
            <a:tailEnd/>
          </a:ln>
        </p:spPr>
      </p:pic>
      <p:sp>
        <p:nvSpPr>
          <p:cNvPr id="8" name="TextBox 7"/>
          <p:cNvSpPr txBox="1">
            <a:spLocks noChangeArrowheads="1"/>
          </p:cNvSpPr>
          <p:nvPr/>
        </p:nvSpPr>
        <p:spPr bwMode="auto">
          <a:xfrm>
            <a:off x="933866" y="1661899"/>
            <a:ext cx="2630487" cy="461665"/>
          </a:xfrm>
          <a:prstGeom prst="rect">
            <a:avLst/>
          </a:prstGeom>
          <a:noFill/>
          <a:ln w="9525">
            <a:noFill/>
            <a:miter lim="800000"/>
            <a:headEnd/>
            <a:tailEnd/>
          </a:ln>
        </p:spPr>
        <p:txBody>
          <a:bodyPr>
            <a:spAutoFit/>
          </a:bodyPr>
          <a:lstStyle/>
          <a:p>
            <a:r>
              <a:rPr kumimoji="1" lang="zh-CN" altLang="en-US" sz="2400" b="1" dirty="0" smtClean="0">
                <a:solidFill>
                  <a:srgbClr val="0D0A10"/>
                </a:solidFill>
                <a:latin typeface="华文楷体"/>
                <a:ea typeface="华文楷体"/>
                <a:cs typeface="华文楷体"/>
              </a:rPr>
              <a:t>对某事听之任之</a:t>
            </a:r>
            <a:endParaRPr kumimoji="1" lang="en-US" altLang="zh-CN" sz="2400" b="1" dirty="0">
              <a:solidFill>
                <a:srgbClr val="0D0A10"/>
              </a:solidFill>
              <a:latin typeface="华文楷体"/>
              <a:ea typeface="华文楷体"/>
              <a:cs typeface="华文楷体"/>
            </a:endParaRPr>
          </a:p>
        </p:txBody>
      </p:sp>
      <p:sp>
        <p:nvSpPr>
          <p:cNvPr id="13" name="文本框 5"/>
          <p:cNvSpPr txBox="1"/>
          <p:nvPr/>
        </p:nvSpPr>
        <p:spPr>
          <a:xfrm>
            <a:off x="1115616" y="4442934"/>
            <a:ext cx="4320480" cy="461665"/>
          </a:xfrm>
          <a:prstGeom prst="rect">
            <a:avLst/>
          </a:prstGeom>
          <a:solidFill>
            <a:srgbClr val="FFC000"/>
          </a:solidFill>
          <a:effectLst>
            <a:softEdge rad="127000"/>
          </a:effectLst>
        </p:spPr>
        <p:txBody>
          <a:bodyPr wrap="square">
            <a:spAutoFit/>
          </a:bodyPr>
          <a:lstStyle/>
          <a:p>
            <a:pPr>
              <a:defRPr/>
            </a:pPr>
            <a:r>
              <a:rPr kumimoji="1" lang="en-US" altLang="zh-CN" sz="2400" dirty="0" smtClean="0">
                <a:solidFill>
                  <a:srgbClr val="0D0A10"/>
                </a:solidFill>
                <a:latin typeface="Helvetica"/>
              </a:rPr>
              <a:t>(</a:t>
            </a:r>
            <a:r>
              <a:rPr lang="en-US" altLang="zh-CN" sz="2400" dirty="0" smtClean="0"/>
              <a:t>have no choice/ be resigned to</a:t>
            </a:r>
            <a:r>
              <a:rPr kumimoji="1" lang="en-US" altLang="zh-CN" sz="2400" dirty="0" smtClean="0">
                <a:solidFill>
                  <a:srgbClr val="0D0A10"/>
                </a:solidFill>
                <a:latin typeface="Helvetica"/>
              </a:rPr>
              <a:t>) </a:t>
            </a:r>
            <a:endParaRPr kumimoji="1" lang="en-US" altLang="zh-CN" sz="2400" dirty="0">
              <a:solidFill>
                <a:srgbClr val="0D0A10"/>
              </a:solidFill>
              <a:latin typeface="Helvetica"/>
            </a:endParaRPr>
          </a:p>
        </p:txBody>
      </p:sp>
      <p:sp>
        <p:nvSpPr>
          <p:cNvPr id="14" name="TextBox 8"/>
          <p:cNvSpPr txBox="1">
            <a:spLocks noChangeArrowheads="1"/>
          </p:cNvSpPr>
          <p:nvPr/>
        </p:nvSpPr>
        <p:spPr bwMode="auto">
          <a:xfrm>
            <a:off x="1115616" y="5000636"/>
            <a:ext cx="7056784" cy="830997"/>
          </a:xfrm>
          <a:prstGeom prst="rect">
            <a:avLst/>
          </a:prstGeom>
          <a:noFill/>
          <a:ln w="9525">
            <a:noFill/>
            <a:miter lim="800000"/>
            <a:headEnd/>
            <a:tailEnd/>
          </a:ln>
        </p:spPr>
        <p:txBody>
          <a:bodyPr wrap="square">
            <a:spAutoFit/>
          </a:bodyPr>
          <a:lstStyle/>
          <a:p>
            <a:pPr>
              <a:spcBef>
                <a:spcPct val="50000"/>
              </a:spcBef>
            </a:pPr>
            <a:r>
              <a:rPr kumimoji="1" lang="en-US" altLang="zh-CN" sz="2400" dirty="0" smtClean="0">
                <a:latin typeface="Helvetica"/>
              </a:rPr>
              <a:t>Sometimes we have no choice but to </a:t>
            </a:r>
            <a:r>
              <a:rPr kumimoji="1" lang="en-US" altLang="zh-CN" sz="2400" b="1" i="1" dirty="0" smtClean="0">
                <a:solidFill>
                  <a:srgbClr val="FF6600"/>
                </a:solidFill>
                <a:latin typeface="Helvetica"/>
              </a:rPr>
              <a:t>be resigned to </a:t>
            </a:r>
            <a:r>
              <a:rPr kumimoji="1" lang="en-US" altLang="zh-CN" sz="2400" dirty="0" smtClean="0">
                <a:latin typeface="Helvetica"/>
              </a:rPr>
              <a:t>our fate.</a:t>
            </a:r>
            <a:endParaRPr kumimoji="1" lang="en-US" altLang="zh-CN" sz="2400" dirty="0">
              <a:latin typeface="Helvetica"/>
            </a:endParaRPr>
          </a:p>
        </p:txBody>
      </p:sp>
      <p:sp>
        <p:nvSpPr>
          <p:cNvPr id="16" name="TextBox 15"/>
          <p:cNvSpPr txBox="1">
            <a:spLocks noChangeArrowheads="1"/>
          </p:cNvSpPr>
          <p:nvPr/>
        </p:nvSpPr>
        <p:spPr bwMode="auto">
          <a:xfrm>
            <a:off x="5269328" y="1661899"/>
            <a:ext cx="3130135" cy="492443"/>
          </a:xfrm>
          <a:prstGeom prst="rect">
            <a:avLst/>
          </a:prstGeom>
          <a:noFill/>
          <a:ln w="9525" algn="ctr">
            <a:noFill/>
            <a:miter lim="800000"/>
            <a:headEnd/>
            <a:tailEnd/>
          </a:ln>
        </p:spPr>
        <p:txBody>
          <a:bodyPr wrap="square">
            <a:spAutoFit/>
          </a:bodyPr>
          <a:lstStyle/>
          <a:p>
            <a:r>
              <a:rPr lang="en-US" altLang="zh-CN" sz="2400" b="1" dirty="0" smtClean="0"/>
              <a:t> </a:t>
            </a:r>
            <a:r>
              <a:rPr lang="en-US" altLang="zh-CN" sz="2600" b="1" dirty="0" smtClean="0">
                <a:latin typeface="Helvetica"/>
              </a:rPr>
              <a:t>be resigned to</a:t>
            </a:r>
            <a:endParaRPr lang="en-US" altLang="zh-CN" sz="2600" b="1" dirty="0">
              <a:latin typeface="Helvetica"/>
            </a:endParaRPr>
          </a:p>
        </p:txBody>
      </p:sp>
      <p:sp>
        <p:nvSpPr>
          <p:cNvPr id="2" name="TextBox 1"/>
          <p:cNvSpPr txBox="1"/>
          <p:nvPr/>
        </p:nvSpPr>
        <p:spPr>
          <a:xfrm>
            <a:off x="3618328" y="1681451"/>
            <a:ext cx="1651000" cy="457200"/>
          </a:xfrm>
          <a:prstGeom prst="rect">
            <a:avLst/>
          </a:prstGeom>
          <a:noFill/>
        </p:spPr>
        <p:txBody>
          <a:bodyPr>
            <a:spAutoFit/>
          </a:bodyPr>
          <a:lstStyle/>
          <a:p>
            <a:pPr fontAlgn="auto">
              <a:spcBef>
                <a:spcPts val="0"/>
              </a:spcBef>
              <a:spcAft>
                <a:spcPts val="0"/>
              </a:spcAft>
              <a:defRPr/>
            </a:pPr>
            <a:r>
              <a:rPr lang="zh-CN" altLang="en-US" sz="2400" dirty="0">
                <a:solidFill>
                  <a:schemeClr val="accent6">
                    <a:lumMod val="50000"/>
                  </a:schemeClr>
                </a:solidFill>
                <a:latin typeface="华文行楷" pitchFamily="2" charset="-122"/>
                <a:ea typeface="华文行楷" pitchFamily="2" charset="-122"/>
              </a:rPr>
              <a:t>短语逆译</a:t>
            </a:r>
          </a:p>
        </p:txBody>
      </p:sp>
      <p:sp>
        <p:nvSpPr>
          <p:cNvPr id="23" name="TextBox 22"/>
          <p:cNvSpPr txBox="1"/>
          <p:nvPr/>
        </p:nvSpPr>
        <p:spPr>
          <a:xfrm>
            <a:off x="1115616" y="2708275"/>
            <a:ext cx="1649413" cy="492443"/>
          </a:xfrm>
          <a:prstGeom prst="rect">
            <a:avLst/>
          </a:prstGeom>
          <a:noFill/>
        </p:spPr>
        <p:txBody>
          <a:bodyPr>
            <a:spAutoFit/>
          </a:bodyPr>
          <a:lstStyle/>
          <a:p>
            <a:pPr fontAlgn="auto">
              <a:spcBef>
                <a:spcPts val="0"/>
              </a:spcBef>
              <a:spcAft>
                <a:spcPts val="0"/>
              </a:spcAft>
              <a:defRPr/>
            </a:pPr>
            <a:r>
              <a:rPr lang="zh-CN" altLang="en-US" sz="2600" dirty="0">
                <a:solidFill>
                  <a:schemeClr val="accent6">
                    <a:lumMod val="50000"/>
                  </a:schemeClr>
                </a:solidFill>
                <a:latin typeface="华文行楷" pitchFamily="2" charset="-122"/>
                <a:ea typeface="华文行楷" pitchFamily="2" charset="-122"/>
              </a:rPr>
              <a:t>短语应用</a:t>
            </a:r>
          </a:p>
        </p:txBody>
      </p:sp>
      <p:sp>
        <p:nvSpPr>
          <p:cNvPr id="3" name="TextBox 2"/>
          <p:cNvSpPr txBox="1">
            <a:spLocks noChangeArrowheads="1"/>
          </p:cNvSpPr>
          <p:nvPr/>
        </p:nvSpPr>
        <p:spPr bwMode="auto">
          <a:xfrm>
            <a:off x="1115616" y="3296754"/>
            <a:ext cx="6516688" cy="461665"/>
          </a:xfrm>
          <a:prstGeom prst="rect">
            <a:avLst/>
          </a:prstGeom>
          <a:noFill/>
          <a:ln w="9525">
            <a:noFill/>
            <a:miter lim="800000"/>
            <a:headEnd/>
            <a:tailEnd/>
          </a:ln>
        </p:spPr>
        <p:txBody>
          <a:bodyPr>
            <a:spAutoFit/>
          </a:bodyPr>
          <a:lstStyle/>
          <a:p>
            <a:r>
              <a:rPr lang="zh-CN" altLang="en-US" sz="2400" dirty="0" smtClean="0">
                <a:latin typeface="华文行楷" pitchFamily="2" charset="-122"/>
                <a:ea typeface="华文行楷" pitchFamily="2" charset="-122"/>
              </a:rPr>
              <a:t>有时候我们别无选择，只能听天由命。</a:t>
            </a:r>
            <a:endParaRPr lang="zh-CN" altLang="en-US" sz="2400" dirty="0">
              <a:latin typeface="华文行楷" pitchFamily="2" charset="-122"/>
              <a:ea typeface="华文行楷" pitchFamily="2" charset="-122"/>
            </a:endParaRPr>
          </a:p>
        </p:txBody>
      </p:sp>
      <p:sp>
        <p:nvSpPr>
          <p:cNvPr id="25" name="TextBox 24"/>
          <p:cNvSpPr txBox="1"/>
          <p:nvPr/>
        </p:nvSpPr>
        <p:spPr>
          <a:xfrm>
            <a:off x="1115616" y="3854455"/>
            <a:ext cx="1649413" cy="492443"/>
          </a:xfrm>
          <a:prstGeom prst="rect">
            <a:avLst/>
          </a:prstGeom>
          <a:noFill/>
        </p:spPr>
        <p:txBody>
          <a:bodyPr>
            <a:spAutoFit/>
          </a:bodyPr>
          <a:lstStyle/>
          <a:p>
            <a:pPr fontAlgn="auto">
              <a:spcBef>
                <a:spcPts val="0"/>
              </a:spcBef>
              <a:spcAft>
                <a:spcPts val="0"/>
              </a:spcAft>
              <a:defRPr/>
            </a:pPr>
            <a:r>
              <a:rPr lang="zh-CN" altLang="en-US" sz="2600" dirty="0">
                <a:solidFill>
                  <a:schemeClr val="accent6">
                    <a:lumMod val="50000"/>
                  </a:schemeClr>
                </a:solidFill>
                <a:latin typeface="华文行楷" pitchFamily="2" charset="-122"/>
                <a:ea typeface="华文行楷" pitchFamily="2" charset="-122"/>
              </a:rPr>
              <a:t>意群提示</a:t>
            </a:r>
          </a:p>
        </p:txBody>
      </p:sp>
      <p:grpSp>
        <p:nvGrpSpPr>
          <p:cNvPr id="15" name="组合 4"/>
          <p:cNvGrpSpPr>
            <a:grpSpLocks/>
          </p:cNvGrpSpPr>
          <p:nvPr/>
        </p:nvGrpSpPr>
        <p:grpSpPr bwMode="auto">
          <a:xfrm>
            <a:off x="-14288" y="-26988"/>
            <a:ext cx="7115176" cy="1152526"/>
            <a:chOff x="-14288" y="-27384"/>
            <a:chExt cx="7115715" cy="1152525"/>
          </a:xfrm>
        </p:grpSpPr>
        <p:pic>
          <p:nvPicPr>
            <p:cNvPr id="17" name="Picture 2"/>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14288" y="-27384"/>
              <a:ext cx="4014784" cy="11525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8" name="TextBox 17">
              <a:hlinkClick r:id="rId4" action="ppaction://hlinksldjump"/>
            </p:cNvPr>
            <p:cNvSpPr txBox="1"/>
            <p:nvPr/>
          </p:nvSpPr>
          <p:spPr>
            <a:xfrm>
              <a:off x="192104" y="471092"/>
              <a:ext cx="2508440" cy="430212"/>
            </a:xfrm>
            <a:prstGeom prst="rect">
              <a:avLst/>
            </a:prstGeom>
            <a:noFill/>
          </p:spPr>
          <p:txBody>
            <a:bodyPr>
              <a:spAutoFit/>
            </a:bodyPr>
            <a:lstStyle/>
            <a:p>
              <a:pPr fontAlgn="auto">
                <a:spcBef>
                  <a:spcPts val="0"/>
                </a:spcBef>
                <a:spcAft>
                  <a:spcPts val="0"/>
                </a:spcAft>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rPr>
                <a:t>Language focus</a:t>
              </a:r>
              <a:endParaRPr lang="zh-CN" altLang="en-US"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endParaRPr>
            </a:p>
          </p:txBody>
        </p:sp>
        <p:sp>
          <p:nvSpPr>
            <p:cNvPr id="20" name="矩形 19"/>
            <p:cNvSpPr/>
            <p:nvPr/>
          </p:nvSpPr>
          <p:spPr>
            <a:xfrm>
              <a:off x="4130989" y="559991"/>
              <a:ext cx="2970438" cy="492125"/>
            </a:xfrm>
            <a:prstGeom prst="rect">
              <a:avLst/>
            </a:prstGeom>
          </p:spPr>
          <p:txBody>
            <a:bodyPr wrap="none">
              <a:spAutoFit/>
            </a:bodyPr>
            <a:lstStyle/>
            <a:p>
              <a:pPr>
                <a:defRPr/>
              </a:pPr>
              <a:r>
                <a:rPr lang="en-US" altLang="zh-CN" sz="2600" b="1" dirty="0">
                  <a:solidFill>
                    <a:schemeClr val="accent6">
                      <a:lumMod val="75000"/>
                    </a:schemeClr>
                  </a:solidFill>
                  <a:latin typeface="Helvetica"/>
                </a:rPr>
                <a:t>Practical phrases</a:t>
              </a:r>
              <a:endParaRPr lang="zh-CN" altLang="en-US" dirty="0">
                <a:solidFill>
                  <a:schemeClr val="accent6">
                    <a:lumMod val="75000"/>
                  </a:schemeClr>
                </a:solidFill>
              </a:endParaRPr>
            </a:p>
          </p:txBody>
        </p:sp>
      </p:grpSp>
    </p:spTree>
    <p:extLst>
      <p:ext uri="{BB962C8B-B14F-4D97-AF65-F5344CB8AC3E}">
        <p14:creationId xmlns="" xmlns:p14="http://schemas.microsoft.com/office/powerpoint/2010/main" val="1549685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left)">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4" grpId="0"/>
      <p:bldP spid="16" grpId="0"/>
      <p:bldP spid="23" grpId="0"/>
      <p:bldP spid="3" grpId="0"/>
      <p:bldP spid="25"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5"/>
          <p:cNvPicPr>
            <a:picLocks noChangeAspect="1" noChangeArrowheads="1"/>
          </p:cNvPicPr>
          <p:nvPr/>
        </p:nvPicPr>
        <p:blipFill>
          <a:blip r:embed="rId2" cstate="print"/>
          <a:srcRect l="7698" t="13989"/>
          <a:stretch>
            <a:fillRect/>
          </a:stretch>
        </p:blipFill>
        <p:spPr bwMode="auto">
          <a:xfrm>
            <a:off x="428596" y="2214554"/>
            <a:ext cx="8296304" cy="4521200"/>
          </a:xfrm>
          <a:prstGeom prst="rect">
            <a:avLst/>
          </a:prstGeom>
          <a:noFill/>
          <a:ln w="9525">
            <a:noFill/>
            <a:miter lim="800000"/>
            <a:headEnd/>
            <a:tailEnd/>
          </a:ln>
        </p:spPr>
      </p:pic>
      <p:sp>
        <p:nvSpPr>
          <p:cNvPr id="8" name="TextBox 7"/>
          <p:cNvSpPr txBox="1">
            <a:spLocks noChangeArrowheads="1"/>
          </p:cNvSpPr>
          <p:nvPr/>
        </p:nvSpPr>
        <p:spPr bwMode="auto">
          <a:xfrm>
            <a:off x="1151731" y="1671191"/>
            <a:ext cx="2298700" cy="461665"/>
          </a:xfrm>
          <a:prstGeom prst="rect">
            <a:avLst/>
          </a:prstGeom>
          <a:noFill/>
          <a:ln w="9525">
            <a:noFill/>
            <a:miter lim="800000"/>
            <a:headEnd/>
            <a:tailEnd/>
          </a:ln>
        </p:spPr>
        <p:txBody>
          <a:bodyPr wrap="square">
            <a:spAutoFit/>
          </a:bodyPr>
          <a:lstStyle/>
          <a:p>
            <a:r>
              <a:rPr lang="zh-CN" altLang="en-US" sz="2400" b="1" dirty="0" smtClean="0">
                <a:latin typeface="华文楷体"/>
                <a:ea typeface="华文楷体"/>
                <a:cs typeface="华文楷体"/>
              </a:rPr>
              <a:t>进而做某事</a:t>
            </a:r>
            <a:endParaRPr lang="en-US" altLang="zh-CN" sz="2400" b="1" dirty="0">
              <a:latin typeface="华文楷体"/>
              <a:ea typeface="华文楷体"/>
              <a:cs typeface="华文楷体"/>
            </a:endParaRPr>
          </a:p>
        </p:txBody>
      </p:sp>
      <p:sp>
        <p:nvSpPr>
          <p:cNvPr id="13" name="文本框 5"/>
          <p:cNvSpPr txBox="1"/>
          <p:nvPr/>
        </p:nvSpPr>
        <p:spPr>
          <a:xfrm>
            <a:off x="1187624" y="4365401"/>
            <a:ext cx="3888432" cy="461665"/>
          </a:xfrm>
          <a:prstGeom prst="rect">
            <a:avLst/>
          </a:prstGeom>
          <a:solidFill>
            <a:srgbClr val="FFC000"/>
          </a:solidFill>
          <a:effectLst>
            <a:softEdge rad="127000"/>
          </a:effectLst>
        </p:spPr>
        <p:txBody>
          <a:bodyPr wrap="square">
            <a:spAutoFit/>
          </a:bodyPr>
          <a:lstStyle/>
          <a:p>
            <a:pPr>
              <a:defRPr/>
            </a:pPr>
            <a:r>
              <a:rPr kumimoji="1" lang="en-US" altLang="zh-CN" sz="2400" dirty="0" smtClean="0">
                <a:solidFill>
                  <a:srgbClr val="0D0A10"/>
                </a:solidFill>
                <a:latin typeface="Helvetica"/>
              </a:rPr>
              <a:t>(</a:t>
            </a:r>
            <a:r>
              <a:rPr lang="en-US" altLang="zh-CN" sz="2400" dirty="0" smtClean="0"/>
              <a:t>settle/ proceed to/ agenda</a:t>
            </a:r>
            <a:r>
              <a:rPr kumimoji="1" lang="en-US" altLang="zh-CN" sz="2400" dirty="0" smtClean="0">
                <a:solidFill>
                  <a:srgbClr val="0D0A10"/>
                </a:solidFill>
                <a:latin typeface="Helvetica"/>
              </a:rPr>
              <a:t>) </a:t>
            </a:r>
            <a:endParaRPr kumimoji="1" lang="en-US" altLang="zh-CN" sz="2400" dirty="0">
              <a:solidFill>
                <a:srgbClr val="0D0A10"/>
              </a:solidFill>
              <a:latin typeface="Helvetica"/>
            </a:endParaRPr>
          </a:p>
        </p:txBody>
      </p:sp>
      <p:sp>
        <p:nvSpPr>
          <p:cNvPr id="14" name="TextBox 8"/>
          <p:cNvSpPr txBox="1">
            <a:spLocks noChangeArrowheads="1"/>
          </p:cNvSpPr>
          <p:nvPr/>
        </p:nvSpPr>
        <p:spPr bwMode="auto">
          <a:xfrm>
            <a:off x="1187624" y="4897257"/>
            <a:ext cx="6912768" cy="978729"/>
          </a:xfrm>
          <a:prstGeom prst="rect">
            <a:avLst/>
          </a:prstGeom>
          <a:noFill/>
          <a:ln w="9525">
            <a:noFill/>
            <a:miter lim="800000"/>
            <a:headEnd/>
            <a:tailEnd/>
          </a:ln>
        </p:spPr>
        <p:txBody>
          <a:bodyPr wrap="square">
            <a:spAutoFit/>
          </a:bodyPr>
          <a:lstStyle/>
          <a:p>
            <a:pPr>
              <a:lnSpc>
                <a:spcPct val="120000"/>
              </a:lnSpc>
              <a:spcBef>
                <a:spcPct val="50000"/>
              </a:spcBef>
            </a:pPr>
            <a:r>
              <a:rPr kumimoji="1" lang="en-US" altLang="zh-CN" sz="2400" dirty="0" smtClean="0">
                <a:latin typeface="Helvetica"/>
              </a:rPr>
              <a:t>Since this is settled, let’s </a:t>
            </a:r>
            <a:r>
              <a:rPr kumimoji="1" lang="en-US" altLang="zh-CN" sz="2400" b="1" i="1" dirty="0" smtClean="0">
                <a:solidFill>
                  <a:srgbClr val="FF6600"/>
                </a:solidFill>
                <a:latin typeface="Helvetica"/>
              </a:rPr>
              <a:t>proceed to</a:t>
            </a:r>
            <a:r>
              <a:rPr kumimoji="1" lang="en-US" altLang="zh-CN" sz="2400" dirty="0" smtClean="0">
                <a:latin typeface="Helvetica"/>
              </a:rPr>
              <a:t> the next item on the agenda. </a:t>
            </a:r>
            <a:endParaRPr kumimoji="1" lang="en-US" altLang="zh-CN" sz="2400" dirty="0">
              <a:latin typeface="Helvetica"/>
            </a:endParaRPr>
          </a:p>
        </p:txBody>
      </p:sp>
      <p:sp>
        <p:nvSpPr>
          <p:cNvPr id="16" name="TextBox 15"/>
          <p:cNvSpPr txBox="1">
            <a:spLocks noChangeArrowheads="1"/>
          </p:cNvSpPr>
          <p:nvPr/>
        </p:nvSpPr>
        <p:spPr bwMode="auto">
          <a:xfrm>
            <a:off x="5224492" y="1582044"/>
            <a:ext cx="3562350" cy="492443"/>
          </a:xfrm>
          <a:prstGeom prst="rect">
            <a:avLst/>
          </a:prstGeom>
          <a:noFill/>
          <a:ln w="9525" algn="ctr">
            <a:noFill/>
            <a:miter lim="800000"/>
            <a:headEnd/>
            <a:tailEnd/>
          </a:ln>
        </p:spPr>
        <p:txBody>
          <a:bodyPr wrap="square">
            <a:spAutoFit/>
          </a:bodyPr>
          <a:lstStyle/>
          <a:p>
            <a:pPr algn="ctr"/>
            <a:r>
              <a:rPr lang="en-US" altLang="zh-CN" sz="2600" b="1" dirty="0" smtClean="0">
                <a:latin typeface="Helvetica"/>
              </a:rPr>
              <a:t>proceed to </a:t>
            </a:r>
            <a:r>
              <a:rPr lang="en-US" altLang="zh-CN" sz="2600" b="1" dirty="0" err="1" smtClean="0">
                <a:latin typeface="Helvetica"/>
              </a:rPr>
              <a:t>sth</a:t>
            </a:r>
            <a:r>
              <a:rPr lang="en-US" altLang="zh-CN" sz="2600" b="1" dirty="0" smtClean="0">
                <a:latin typeface="Helvetica"/>
              </a:rPr>
              <a:t>.</a:t>
            </a:r>
            <a:endParaRPr lang="en-US" altLang="zh-CN" sz="2400" dirty="0">
              <a:solidFill>
                <a:srgbClr val="984807"/>
              </a:solidFill>
              <a:latin typeface="华文行楷" pitchFamily="2" charset="-122"/>
              <a:ea typeface="华文行楷" pitchFamily="2" charset="-122"/>
            </a:endParaRPr>
          </a:p>
        </p:txBody>
      </p:sp>
      <p:sp>
        <p:nvSpPr>
          <p:cNvPr id="2" name="TextBox 1"/>
          <p:cNvSpPr txBox="1"/>
          <p:nvPr/>
        </p:nvSpPr>
        <p:spPr>
          <a:xfrm>
            <a:off x="3687763" y="1692275"/>
            <a:ext cx="1651000" cy="457200"/>
          </a:xfrm>
          <a:prstGeom prst="rect">
            <a:avLst/>
          </a:prstGeom>
          <a:noFill/>
        </p:spPr>
        <p:txBody>
          <a:bodyPr>
            <a:spAutoFit/>
          </a:bodyPr>
          <a:lstStyle/>
          <a:p>
            <a:pPr fontAlgn="auto">
              <a:spcBef>
                <a:spcPts val="0"/>
              </a:spcBef>
              <a:spcAft>
                <a:spcPts val="0"/>
              </a:spcAft>
              <a:defRPr/>
            </a:pPr>
            <a:r>
              <a:rPr lang="zh-CN" altLang="en-US" sz="2400" dirty="0">
                <a:solidFill>
                  <a:schemeClr val="accent6">
                    <a:lumMod val="50000"/>
                  </a:schemeClr>
                </a:solidFill>
                <a:latin typeface="华文行楷" pitchFamily="2" charset="-122"/>
                <a:ea typeface="华文行楷" pitchFamily="2" charset="-122"/>
              </a:rPr>
              <a:t>短语逆译</a:t>
            </a:r>
          </a:p>
        </p:txBody>
      </p:sp>
      <p:sp>
        <p:nvSpPr>
          <p:cNvPr id="23" name="TextBox 22"/>
          <p:cNvSpPr txBox="1"/>
          <p:nvPr/>
        </p:nvSpPr>
        <p:spPr>
          <a:xfrm>
            <a:off x="1187624" y="2708275"/>
            <a:ext cx="1649413" cy="492443"/>
          </a:xfrm>
          <a:prstGeom prst="rect">
            <a:avLst/>
          </a:prstGeom>
          <a:noFill/>
        </p:spPr>
        <p:txBody>
          <a:bodyPr>
            <a:spAutoFit/>
          </a:bodyPr>
          <a:lstStyle/>
          <a:p>
            <a:pPr fontAlgn="auto">
              <a:spcBef>
                <a:spcPts val="0"/>
              </a:spcBef>
              <a:spcAft>
                <a:spcPts val="0"/>
              </a:spcAft>
              <a:defRPr/>
            </a:pPr>
            <a:r>
              <a:rPr lang="zh-CN" altLang="en-US" sz="2600" dirty="0">
                <a:solidFill>
                  <a:schemeClr val="accent6">
                    <a:lumMod val="50000"/>
                  </a:schemeClr>
                </a:solidFill>
                <a:latin typeface="华文行楷" pitchFamily="2" charset="-122"/>
                <a:ea typeface="华文行楷" pitchFamily="2" charset="-122"/>
              </a:rPr>
              <a:t>短语应用</a:t>
            </a:r>
          </a:p>
        </p:txBody>
      </p:sp>
      <p:sp>
        <p:nvSpPr>
          <p:cNvPr id="3" name="TextBox 2"/>
          <p:cNvSpPr txBox="1">
            <a:spLocks noChangeArrowheads="1"/>
          </p:cNvSpPr>
          <p:nvPr/>
        </p:nvSpPr>
        <p:spPr bwMode="auto">
          <a:xfrm>
            <a:off x="1187624" y="3270910"/>
            <a:ext cx="5810270" cy="461665"/>
          </a:xfrm>
          <a:prstGeom prst="rect">
            <a:avLst/>
          </a:prstGeom>
          <a:noFill/>
          <a:ln w="9525">
            <a:noFill/>
            <a:miter lim="800000"/>
            <a:headEnd/>
            <a:tailEnd/>
          </a:ln>
        </p:spPr>
        <p:txBody>
          <a:bodyPr wrap="square">
            <a:spAutoFit/>
          </a:bodyPr>
          <a:lstStyle/>
          <a:p>
            <a:r>
              <a:rPr lang="zh-CN" altLang="en-US" sz="2400" dirty="0" smtClean="0">
                <a:latin typeface="华文行楷" pitchFamily="2" charset="-122"/>
                <a:ea typeface="华文行楷" pitchFamily="2" charset="-122"/>
              </a:rPr>
              <a:t>既然此事已定，让我们进入下一项议程。</a:t>
            </a:r>
            <a:endParaRPr lang="zh-CN" altLang="en-US" sz="2400" dirty="0">
              <a:latin typeface="华文行楷" pitchFamily="2" charset="-122"/>
              <a:ea typeface="华文行楷" pitchFamily="2" charset="-122"/>
            </a:endParaRPr>
          </a:p>
        </p:txBody>
      </p:sp>
      <p:sp>
        <p:nvSpPr>
          <p:cNvPr id="25" name="TextBox 24"/>
          <p:cNvSpPr txBox="1"/>
          <p:nvPr/>
        </p:nvSpPr>
        <p:spPr>
          <a:xfrm>
            <a:off x="1187624" y="3802766"/>
            <a:ext cx="1649413" cy="492443"/>
          </a:xfrm>
          <a:prstGeom prst="rect">
            <a:avLst/>
          </a:prstGeom>
          <a:noFill/>
        </p:spPr>
        <p:txBody>
          <a:bodyPr>
            <a:spAutoFit/>
          </a:bodyPr>
          <a:lstStyle/>
          <a:p>
            <a:pPr fontAlgn="auto">
              <a:spcBef>
                <a:spcPts val="0"/>
              </a:spcBef>
              <a:spcAft>
                <a:spcPts val="0"/>
              </a:spcAft>
              <a:defRPr/>
            </a:pPr>
            <a:r>
              <a:rPr lang="zh-CN" altLang="en-US" sz="2600" dirty="0">
                <a:solidFill>
                  <a:schemeClr val="accent6">
                    <a:lumMod val="50000"/>
                  </a:schemeClr>
                </a:solidFill>
                <a:latin typeface="华文行楷" pitchFamily="2" charset="-122"/>
                <a:ea typeface="华文行楷" pitchFamily="2" charset="-122"/>
              </a:rPr>
              <a:t>意群提示</a:t>
            </a:r>
          </a:p>
        </p:txBody>
      </p:sp>
      <p:grpSp>
        <p:nvGrpSpPr>
          <p:cNvPr id="15" name="组合 4"/>
          <p:cNvGrpSpPr>
            <a:grpSpLocks/>
          </p:cNvGrpSpPr>
          <p:nvPr/>
        </p:nvGrpSpPr>
        <p:grpSpPr bwMode="auto">
          <a:xfrm>
            <a:off x="-14288" y="-26988"/>
            <a:ext cx="7115176" cy="1152526"/>
            <a:chOff x="-14288" y="-27384"/>
            <a:chExt cx="7115715" cy="1152525"/>
          </a:xfrm>
        </p:grpSpPr>
        <p:pic>
          <p:nvPicPr>
            <p:cNvPr id="17" name="Picture 2"/>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14288" y="-27384"/>
              <a:ext cx="4014784" cy="11525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8" name="TextBox 17">
              <a:hlinkClick r:id="rId4" action="ppaction://hlinksldjump"/>
            </p:cNvPr>
            <p:cNvSpPr txBox="1"/>
            <p:nvPr/>
          </p:nvSpPr>
          <p:spPr>
            <a:xfrm>
              <a:off x="192104" y="471092"/>
              <a:ext cx="2508440" cy="430212"/>
            </a:xfrm>
            <a:prstGeom prst="rect">
              <a:avLst/>
            </a:prstGeom>
            <a:noFill/>
          </p:spPr>
          <p:txBody>
            <a:bodyPr>
              <a:spAutoFit/>
            </a:bodyPr>
            <a:lstStyle/>
            <a:p>
              <a:pPr fontAlgn="auto">
                <a:spcBef>
                  <a:spcPts val="0"/>
                </a:spcBef>
                <a:spcAft>
                  <a:spcPts val="0"/>
                </a:spcAft>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rPr>
                <a:t>Language focus</a:t>
              </a:r>
              <a:endParaRPr lang="zh-CN" altLang="en-US"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endParaRPr>
            </a:p>
          </p:txBody>
        </p:sp>
        <p:sp>
          <p:nvSpPr>
            <p:cNvPr id="20" name="矩形 19"/>
            <p:cNvSpPr/>
            <p:nvPr/>
          </p:nvSpPr>
          <p:spPr>
            <a:xfrm>
              <a:off x="4130989" y="559991"/>
              <a:ext cx="2970438" cy="492125"/>
            </a:xfrm>
            <a:prstGeom prst="rect">
              <a:avLst/>
            </a:prstGeom>
          </p:spPr>
          <p:txBody>
            <a:bodyPr wrap="none">
              <a:spAutoFit/>
            </a:bodyPr>
            <a:lstStyle/>
            <a:p>
              <a:pPr>
                <a:defRPr/>
              </a:pPr>
              <a:r>
                <a:rPr lang="en-US" altLang="zh-CN" sz="2600" b="1" dirty="0">
                  <a:solidFill>
                    <a:schemeClr val="accent6">
                      <a:lumMod val="75000"/>
                    </a:schemeClr>
                  </a:solidFill>
                  <a:latin typeface="Helvetica"/>
                </a:rPr>
                <a:t>Practical phrases</a:t>
              </a:r>
              <a:endParaRPr lang="zh-CN" altLang="en-US" dirty="0">
                <a:solidFill>
                  <a:schemeClr val="accent6">
                    <a:lumMod val="75000"/>
                  </a:schemeClr>
                </a:solidFill>
              </a:endParaRPr>
            </a:p>
          </p:txBody>
        </p:sp>
      </p:grpSp>
    </p:spTree>
    <p:extLst>
      <p:ext uri="{BB962C8B-B14F-4D97-AF65-F5344CB8AC3E}">
        <p14:creationId xmlns="" xmlns:p14="http://schemas.microsoft.com/office/powerpoint/2010/main" val="3571892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left)">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4" grpId="0"/>
      <p:bldP spid="16" grpId="0"/>
      <p:bldP spid="23" grpId="0"/>
      <p:bldP spid="3" grpId="0"/>
      <p:bldP spid="25"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5"/>
          <p:cNvPicPr>
            <a:picLocks noChangeAspect="1" noChangeArrowheads="1"/>
          </p:cNvPicPr>
          <p:nvPr/>
        </p:nvPicPr>
        <p:blipFill>
          <a:blip r:embed="rId2" cstate="print"/>
          <a:srcRect l="7698" t="13989"/>
          <a:stretch>
            <a:fillRect/>
          </a:stretch>
        </p:blipFill>
        <p:spPr bwMode="auto">
          <a:xfrm>
            <a:off x="428596" y="2214554"/>
            <a:ext cx="8296304" cy="4521200"/>
          </a:xfrm>
          <a:prstGeom prst="rect">
            <a:avLst/>
          </a:prstGeom>
          <a:noFill/>
          <a:ln w="9525">
            <a:noFill/>
            <a:miter lim="800000"/>
            <a:headEnd/>
            <a:tailEnd/>
          </a:ln>
        </p:spPr>
      </p:pic>
      <p:sp>
        <p:nvSpPr>
          <p:cNvPr id="8" name="TextBox 7"/>
          <p:cNvSpPr txBox="1">
            <a:spLocks noChangeArrowheads="1"/>
          </p:cNvSpPr>
          <p:nvPr/>
        </p:nvSpPr>
        <p:spPr bwMode="auto">
          <a:xfrm>
            <a:off x="755576" y="1671191"/>
            <a:ext cx="2992437" cy="461665"/>
          </a:xfrm>
          <a:prstGeom prst="rect">
            <a:avLst/>
          </a:prstGeom>
          <a:noFill/>
          <a:ln w="9525">
            <a:noFill/>
            <a:miter lim="800000"/>
            <a:headEnd/>
            <a:tailEnd/>
          </a:ln>
        </p:spPr>
        <p:txBody>
          <a:bodyPr wrap="square">
            <a:spAutoFit/>
          </a:bodyPr>
          <a:lstStyle/>
          <a:p>
            <a:pPr algn="ctr"/>
            <a:r>
              <a:rPr lang="zh-CN" altLang="en-US" sz="2400" b="1" dirty="0" smtClean="0">
                <a:latin typeface="华文楷体"/>
                <a:ea typeface="华文楷体"/>
                <a:cs typeface="华文楷体"/>
              </a:rPr>
              <a:t>擅自做某事</a:t>
            </a:r>
            <a:endParaRPr lang="zh-CN" altLang="en-US" sz="2400" b="1" dirty="0">
              <a:latin typeface="华文楷体"/>
              <a:ea typeface="华文楷体"/>
              <a:cs typeface="华文楷体"/>
            </a:endParaRPr>
          </a:p>
        </p:txBody>
      </p:sp>
      <p:sp>
        <p:nvSpPr>
          <p:cNvPr id="13" name="文本框 5"/>
          <p:cNvSpPr txBox="1"/>
          <p:nvPr/>
        </p:nvSpPr>
        <p:spPr>
          <a:xfrm>
            <a:off x="1115616" y="4489283"/>
            <a:ext cx="4392488" cy="461665"/>
          </a:xfrm>
          <a:prstGeom prst="rect">
            <a:avLst/>
          </a:prstGeom>
          <a:solidFill>
            <a:srgbClr val="FFC000"/>
          </a:solidFill>
          <a:effectLst>
            <a:softEdge rad="127000"/>
          </a:effectLst>
        </p:spPr>
        <p:txBody>
          <a:bodyPr wrap="square">
            <a:spAutoFit/>
          </a:bodyPr>
          <a:lstStyle/>
          <a:p>
            <a:pPr>
              <a:defRPr/>
            </a:pPr>
            <a:r>
              <a:rPr kumimoji="1" lang="en-US" altLang="zh-CN" sz="2400" dirty="0" smtClean="0">
                <a:solidFill>
                  <a:srgbClr val="0D0A10"/>
                </a:solidFill>
                <a:latin typeface="Helvetica"/>
              </a:rPr>
              <a:t>(</a:t>
            </a:r>
            <a:r>
              <a:rPr lang="en-US" altLang="zh-CN" sz="2400" dirty="0" smtClean="0"/>
              <a:t>mind/ take the liberty of/ book</a:t>
            </a:r>
            <a:r>
              <a:rPr kumimoji="1" lang="en-US" altLang="zh-CN" sz="2400" dirty="0" smtClean="0">
                <a:solidFill>
                  <a:srgbClr val="0D0A10"/>
                </a:solidFill>
                <a:latin typeface="Helvetica"/>
              </a:rPr>
              <a:t>) </a:t>
            </a:r>
            <a:endParaRPr kumimoji="1" lang="en-US" altLang="zh-CN" sz="2400" dirty="0">
              <a:solidFill>
                <a:srgbClr val="0D0A10"/>
              </a:solidFill>
              <a:latin typeface="Helvetica"/>
            </a:endParaRPr>
          </a:p>
        </p:txBody>
      </p:sp>
      <p:sp>
        <p:nvSpPr>
          <p:cNvPr id="14" name="TextBox 8"/>
          <p:cNvSpPr txBox="1">
            <a:spLocks noChangeArrowheads="1"/>
          </p:cNvSpPr>
          <p:nvPr/>
        </p:nvSpPr>
        <p:spPr bwMode="auto">
          <a:xfrm>
            <a:off x="1115616" y="4941168"/>
            <a:ext cx="6643734" cy="830997"/>
          </a:xfrm>
          <a:prstGeom prst="rect">
            <a:avLst/>
          </a:prstGeom>
          <a:noFill/>
          <a:ln w="9525">
            <a:noFill/>
            <a:miter lim="800000"/>
            <a:headEnd/>
            <a:tailEnd/>
          </a:ln>
        </p:spPr>
        <p:txBody>
          <a:bodyPr wrap="square">
            <a:spAutoFit/>
          </a:bodyPr>
          <a:lstStyle/>
          <a:p>
            <a:pPr>
              <a:spcBef>
                <a:spcPct val="50000"/>
              </a:spcBef>
            </a:pPr>
            <a:r>
              <a:rPr kumimoji="1" lang="en-US" altLang="zh-CN" sz="2400" dirty="0" smtClean="0">
                <a:latin typeface="Helvetica"/>
              </a:rPr>
              <a:t>I hope you won’t mind that I </a:t>
            </a:r>
            <a:r>
              <a:rPr kumimoji="1" lang="en-US" altLang="zh-CN" sz="2400" b="1" i="1" dirty="0" smtClean="0">
                <a:solidFill>
                  <a:srgbClr val="FF6600"/>
                </a:solidFill>
                <a:latin typeface="Helvetica"/>
              </a:rPr>
              <a:t>took the liberty of </a:t>
            </a:r>
            <a:r>
              <a:rPr kumimoji="1" lang="en-US" altLang="zh-CN" sz="2400" dirty="0" smtClean="0">
                <a:latin typeface="Helvetica"/>
              </a:rPr>
              <a:t>booking plane tickets for us for the holiday trip. </a:t>
            </a:r>
            <a:endParaRPr kumimoji="1" lang="en-US" altLang="zh-CN" sz="2400" dirty="0">
              <a:latin typeface="Helvetica"/>
            </a:endParaRPr>
          </a:p>
        </p:txBody>
      </p:sp>
      <p:sp>
        <p:nvSpPr>
          <p:cNvPr id="2" name="TextBox 1"/>
          <p:cNvSpPr txBox="1"/>
          <p:nvPr/>
        </p:nvSpPr>
        <p:spPr>
          <a:xfrm>
            <a:off x="3687763" y="1692275"/>
            <a:ext cx="1651000" cy="457200"/>
          </a:xfrm>
          <a:prstGeom prst="rect">
            <a:avLst/>
          </a:prstGeom>
          <a:noFill/>
        </p:spPr>
        <p:txBody>
          <a:bodyPr>
            <a:spAutoFit/>
          </a:bodyPr>
          <a:lstStyle/>
          <a:p>
            <a:pPr fontAlgn="auto">
              <a:spcBef>
                <a:spcPts val="0"/>
              </a:spcBef>
              <a:spcAft>
                <a:spcPts val="0"/>
              </a:spcAft>
              <a:defRPr/>
            </a:pPr>
            <a:r>
              <a:rPr lang="zh-CN" altLang="en-US" sz="2400" dirty="0">
                <a:solidFill>
                  <a:schemeClr val="accent6">
                    <a:lumMod val="50000"/>
                  </a:schemeClr>
                </a:solidFill>
                <a:latin typeface="华文行楷" pitchFamily="2" charset="-122"/>
                <a:ea typeface="华文行楷" pitchFamily="2" charset="-122"/>
              </a:rPr>
              <a:t>短语逆译</a:t>
            </a:r>
          </a:p>
        </p:txBody>
      </p:sp>
      <p:sp>
        <p:nvSpPr>
          <p:cNvPr id="23" name="TextBox 22"/>
          <p:cNvSpPr txBox="1"/>
          <p:nvPr/>
        </p:nvSpPr>
        <p:spPr>
          <a:xfrm>
            <a:off x="1115616" y="2708275"/>
            <a:ext cx="1649413" cy="492443"/>
          </a:xfrm>
          <a:prstGeom prst="rect">
            <a:avLst/>
          </a:prstGeom>
          <a:noFill/>
        </p:spPr>
        <p:txBody>
          <a:bodyPr>
            <a:spAutoFit/>
          </a:bodyPr>
          <a:lstStyle/>
          <a:p>
            <a:pPr fontAlgn="auto">
              <a:spcBef>
                <a:spcPts val="0"/>
              </a:spcBef>
              <a:spcAft>
                <a:spcPts val="0"/>
              </a:spcAft>
              <a:defRPr/>
            </a:pPr>
            <a:r>
              <a:rPr lang="zh-CN" altLang="en-US" sz="2600" dirty="0">
                <a:solidFill>
                  <a:schemeClr val="accent6">
                    <a:lumMod val="50000"/>
                  </a:schemeClr>
                </a:solidFill>
                <a:latin typeface="华文行楷" pitchFamily="2" charset="-122"/>
                <a:ea typeface="华文行楷" pitchFamily="2" charset="-122"/>
              </a:rPr>
              <a:t>短语应用</a:t>
            </a:r>
          </a:p>
        </p:txBody>
      </p:sp>
      <p:sp>
        <p:nvSpPr>
          <p:cNvPr id="3" name="TextBox 2"/>
          <p:cNvSpPr txBox="1">
            <a:spLocks noChangeArrowheads="1"/>
          </p:cNvSpPr>
          <p:nvPr/>
        </p:nvSpPr>
        <p:spPr bwMode="auto">
          <a:xfrm>
            <a:off x="1115616" y="3189093"/>
            <a:ext cx="6516688" cy="830997"/>
          </a:xfrm>
          <a:prstGeom prst="rect">
            <a:avLst/>
          </a:prstGeom>
          <a:noFill/>
          <a:ln w="9525">
            <a:noFill/>
            <a:miter lim="800000"/>
            <a:headEnd/>
            <a:tailEnd/>
          </a:ln>
        </p:spPr>
        <p:txBody>
          <a:bodyPr>
            <a:spAutoFit/>
          </a:bodyPr>
          <a:lstStyle/>
          <a:p>
            <a:r>
              <a:rPr lang="zh-CN" altLang="en-US" sz="2400" dirty="0" smtClean="0">
                <a:latin typeface="华文行楷" pitchFamily="2" charset="-122"/>
                <a:ea typeface="华文行楷" pitchFamily="2" charset="-122"/>
              </a:rPr>
              <a:t>希望你不会介意我擅自为我们预订了假期旅行的飞机票。</a:t>
            </a:r>
            <a:endParaRPr lang="en-US" altLang="zh-CN" sz="2400" dirty="0">
              <a:latin typeface="华文行楷" pitchFamily="2" charset="-122"/>
              <a:ea typeface="华文行楷" pitchFamily="2" charset="-122"/>
            </a:endParaRPr>
          </a:p>
        </p:txBody>
      </p:sp>
      <p:sp>
        <p:nvSpPr>
          <p:cNvPr id="25" name="TextBox 24"/>
          <p:cNvSpPr txBox="1"/>
          <p:nvPr/>
        </p:nvSpPr>
        <p:spPr>
          <a:xfrm>
            <a:off x="1115616" y="4008465"/>
            <a:ext cx="1649413" cy="492443"/>
          </a:xfrm>
          <a:prstGeom prst="rect">
            <a:avLst/>
          </a:prstGeom>
          <a:noFill/>
        </p:spPr>
        <p:txBody>
          <a:bodyPr>
            <a:spAutoFit/>
          </a:bodyPr>
          <a:lstStyle/>
          <a:p>
            <a:pPr fontAlgn="auto">
              <a:spcBef>
                <a:spcPts val="0"/>
              </a:spcBef>
              <a:spcAft>
                <a:spcPts val="0"/>
              </a:spcAft>
              <a:defRPr/>
            </a:pPr>
            <a:r>
              <a:rPr lang="zh-CN" altLang="en-US" sz="2600" dirty="0">
                <a:solidFill>
                  <a:schemeClr val="accent6">
                    <a:lumMod val="50000"/>
                  </a:schemeClr>
                </a:solidFill>
                <a:latin typeface="华文行楷" pitchFamily="2" charset="-122"/>
                <a:ea typeface="华文行楷" pitchFamily="2" charset="-122"/>
              </a:rPr>
              <a:t>意群提示</a:t>
            </a:r>
          </a:p>
        </p:txBody>
      </p:sp>
      <p:sp>
        <p:nvSpPr>
          <p:cNvPr id="228367" name="Text Box 16"/>
          <p:cNvSpPr txBox="1">
            <a:spLocks noChangeArrowheads="1"/>
          </p:cNvSpPr>
          <p:nvPr/>
        </p:nvSpPr>
        <p:spPr bwMode="auto">
          <a:xfrm>
            <a:off x="5724525" y="1152525"/>
            <a:ext cx="2016125" cy="579438"/>
          </a:xfrm>
          <a:prstGeom prst="rect">
            <a:avLst/>
          </a:prstGeom>
          <a:noFill/>
          <a:ln w="25400" algn="ctr">
            <a:noFill/>
            <a:miter lim="800000"/>
            <a:headEnd/>
            <a:tailEnd/>
          </a:ln>
        </p:spPr>
        <p:txBody>
          <a:bodyPr>
            <a:spAutoFit/>
          </a:bodyPr>
          <a:lstStyle/>
          <a:p>
            <a:pPr marL="342900" indent="-342900">
              <a:spcBef>
                <a:spcPct val="50000"/>
              </a:spcBef>
            </a:pPr>
            <a:endParaRPr lang="zh-CN" altLang="en-US"/>
          </a:p>
        </p:txBody>
      </p:sp>
      <p:sp>
        <p:nvSpPr>
          <p:cNvPr id="4" name="TextBox 7"/>
          <p:cNvSpPr txBox="1">
            <a:spLocks noChangeArrowheads="1"/>
          </p:cNvSpPr>
          <p:nvPr/>
        </p:nvSpPr>
        <p:spPr bwMode="auto">
          <a:xfrm>
            <a:off x="5083153" y="1428736"/>
            <a:ext cx="3316310" cy="892552"/>
          </a:xfrm>
          <a:prstGeom prst="rect">
            <a:avLst/>
          </a:prstGeom>
          <a:noFill/>
          <a:ln w="9525">
            <a:noFill/>
            <a:miter lim="800000"/>
            <a:headEnd/>
            <a:tailEnd/>
          </a:ln>
        </p:spPr>
        <p:txBody>
          <a:bodyPr wrap="square">
            <a:spAutoFit/>
          </a:bodyPr>
          <a:lstStyle/>
          <a:p>
            <a:pPr algn="ctr"/>
            <a:r>
              <a:rPr lang="en-US" altLang="zh-CN" sz="2600" b="1" dirty="0" smtClean="0">
                <a:latin typeface="Helvetica"/>
              </a:rPr>
              <a:t>take the liberty of doing </a:t>
            </a:r>
            <a:r>
              <a:rPr lang="en-US" altLang="zh-CN" sz="2600" b="1" dirty="0" err="1" smtClean="0">
                <a:latin typeface="Helvetica"/>
              </a:rPr>
              <a:t>sth</a:t>
            </a:r>
            <a:r>
              <a:rPr lang="en-US" altLang="zh-CN" sz="2600" b="1" dirty="0" smtClean="0">
                <a:latin typeface="Helvetica"/>
              </a:rPr>
              <a:t>.</a:t>
            </a:r>
            <a:endParaRPr lang="zh-CN" altLang="en-US" sz="2600" b="1" dirty="0">
              <a:latin typeface="Helvetica"/>
            </a:endParaRPr>
          </a:p>
        </p:txBody>
      </p:sp>
      <p:grpSp>
        <p:nvGrpSpPr>
          <p:cNvPr id="15" name="组合 4"/>
          <p:cNvGrpSpPr>
            <a:grpSpLocks/>
          </p:cNvGrpSpPr>
          <p:nvPr/>
        </p:nvGrpSpPr>
        <p:grpSpPr bwMode="auto">
          <a:xfrm>
            <a:off x="-14288" y="-26988"/>
            <a:ext cx="7115176" cy="1152526"/>
            <a:chOff x="-14288" y="-27384"/>
            <a:chExt cx="7115715" cy="1152525"/>
          </a:xfrm>
        </p:grpSpPr>
        <p:pic>
          <p:nvPicPr>
            <p:cNvPr id="16" name="Picture 2"/>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14288" y="-27384"/>
              <a:ext cx="4014784" cy="11525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7" name="TextBox 16">
              <a:hlinkClick r:id="rId4" action="ppaction://hlinksldjump"/>
            </p:cNvPr>
            <p:cNvSpPr txBox="1"/>
            <p:nvPr/>
          </p:nvSpPr>
          <p:spPr>
            <a:xfrm>
              <a:off x="192104" y="471092"/>
              <a:ext cx="2508440" cy="430212"/>
            </a:xfrm>
            <a:prstGeom prst="rect">
              <a:avLst/>
            </a:prstGeom>
            <a:noFill/>
          </p:spPr>
          <p:txBody>
            <a:bodyPr>
              <a:spAutoFit/>
            </a:bodyPr>
            <a:lstStyle/>
            <a:p>
              <a:pPr fontAlgn="auto">
                <a:spcBef>
                  <a:spcPts val="0"/>
                </a:spcBef>
                <a:spcAft>
                  <a:spcPts val="0"/>
                </a:spcAft>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rPr>
                <a:t>Language focus</a:t>
              </a:r>
              <a:endParaRPr lang="zh-CN" altLang="en-US"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endParaRPr>
            </a:p>
          </p:txBody>
        </p:sp>
        <p:sp>
          <p:nvSpPr>
            <p:cNvPr id="20" name="矩形 19"/>
            <p:cNvSpPr/>
            <p:nvPr/>
          </p:nvSpPr>
          <p:spPr>
            <a:xfrm>
              <a:off x="4130989" y="559991"/>
              <a:ext cx="2970438" cy="492125"/>
            </a:xfrm>
            <a:prstGeom prst="rect">
              <a:avLst/>
            </a:prstGeom>
          </p:spPr>
          <p:txBody>
            <a:bodyPr wrap="none">
              <a:spAutoFit/>
            </a:bodyPr>
            <a:lstStyle/>
            <a:p>
              <a:pPr>
                <a:defRPr/>
              </a:pPr>
              <a:r>
                <a:rPr lang="en-US" altLang="zh-CN" sz="2600" b="1" dirty="0">
                  <a:solidFill>
                    <a:schemeClr val="accent6">
                      <a:lumMod val="75000"/>
                    </a:schemeClr>
                  </a:solidFill>
                  <a:latin typeface="Helvetica"/>
                </a:rPr>
                <a:t>Practical phrases</a:t>
              </a:r>
              <a:endParaRPr lang="zh-CN" altLang="en-US" dirty="0">
                <a:solidFill>
                  <a:schemeClr val="accent6">
                    <a:lumMod val="75000"/>
                  </a:schemeClr>
                </a:solidFill>
              </a:endParaRPr>
            </a:p>
          </p:txBody>
        </p:sp>
      </p:grpSp>
    </p:spTree>
    <p:extLst>
      <p:ext uri="{BB962C8B-B14F-4D97-AF65-F5344CB8AC3E}">
        <p14:creationId xmlns="" xmlns:p14="http://schemas.microsoft.com/office/powerpoint/2010/main" val="965704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4" grpId="0"/>
      <p:bldP spid="25" grpId="0"/>
      <p:bldP spid="4"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5"/>
          <p:cNvPicPr>
            <a:picLocks noChangeAspect="1" noChangeArrowheads="1"/>
          </p:cNvPicPr>
          <p:nvPr/>
        </p:nvPicPr>
        <p:blipFill>
          <a:blip r:embed="rId2" cstate="print"/>
          <a:srcRect l="7698" t="13989"/>
          <a:stretch>
            <a:fillRect/>
          </a:stretch>
        </p:blipFill>
        <p:spPr bwMode="auto">
          <a:xfrm>
            <a:off x="428596" y="2214554"/>
            <a:ext cx="8296304" cy="4521200"/>
          </a:xfrm>
          <a:prstGeom prst="rect">
            <a:avLst/>
          </a:prstGeom>
          <a:noFill/>
          <a:ln w="9525">
            <a:noFill/>
            <a:miter lim="800000"/>
            <a:headEnd/>
            <a:tailEnd/>
          </a:ln>
        </p:spPr>
      </p:pic>
      <p:sp>
        <p:nvSpPr>
          <p:cNvPr id="8" name="TextBox 7"/>
          <p:cNvSpPr txBox="1">
            <a:spLocks noChangeArrowheads="1"/>
          </p:cNvSpPr>
          <p:nvPr/>
        </p:nvSpPr>
        <p:spPr bwMode="auto">
          <a:xfrm>
            <a:off x="1016000" y="1671191"/>
            <a:ext cx="2267202" cy="461665"/>
          </a:xfrm>
          <a:prstGeom prst="rect">
            <a:avLst/>
          </a:prstGeom>
          <a:noFill/>
          <a:ln w="9525">
            <a:noFill/>
            <a:miter lim="800000"/>
            <a:headEnd/>
            <a:tailEnd/>
          </a:ln>
        </p:spPr>
        <p:txBody>
          <a:bodyPr wrap="square">
            <a:spAutoFit/>
          </a:bodyPr>
          <a:lstStyle/>
          <a:p>
            <a:pPr algn="ctr"/>
            <a:r>
              <a:rPr lang="zh-CN" altLang="en-US" sz="2400" b="1" dirty="0" smtClean="0">
                <a:solidFill>
                  <a:srgbClr val="000000"/>
                </a:solidFill>
                <a:latin typeface="华文楷体" pitchFamily="2" charset="-122"/>
                <a:ea typeface="华文楷体" pitchFamily="2" charset="-122"/>
              </a:rPr>
              <a:t>出乎某人意料</a:t>
            </a:r>
            <a:endParaRPr lang="zh-CN" altLang="en-US" sz="2400" b="1" dirty="0">
              <a:latin typeface="华文楷体"/>
              <a:ea typeface="华文楷体"/>
              <a:cs typeface="华文楷体"/>
            </a:endParaRPr>
          </a:p>
        </p:txBody>
      </p:sp>
      <p:sp>
        <p:nvSpPr>
          <p:cNvPr id="13" name="文本框 5"/>
          <p:cNvSpPr txBox="1"/>
          <p:nvPr/>
        </p:nvSpPr>
        <p:spPr>
          <a:xfrm>
            <a:off x="971600" y="4328648"/>
            <a:ext cx="7105570" cy="461665"/>
          </a:xfrm>
          <a:prstGeom prst="rect">
            <a:avLst/>
          </a:prstGeom>
          <a:solidFill>
            <a:srgbClr val="FFC000"/>
          </a:solidFill>
          <a:effectLst>
            <a:softEdge rad="127000"/>
          </a:effectLst>
        </p:spPr>
        <p:txBody>
          <a:bodyPr wrap="square">
            <a:spAutoFit/>
          </a:bodyPr>
          <a:lstStyle/>
          <a:p>
            <a:pPr>
              <a:defRPr/>
            </a:pPr>
            <a:r>
              <a:rPr kumimoji="1" lang="en-US" altLang="zh-CN" sz="2400" dirty="0" smtClean="0">
                <a:solidFill>
                  <a:srgbClr val="0D0A10"/>
                </a:solidFill>
                <a:latin typeface="Helvetica"/>
              </a:rPr>
              <a:t>(</a:t>
            </a:r>
            <a:r>
              <a:rPr lang="en-US" altLang="zh-CN" sz="2400" dirty="0" smtClean="0"/>
              <a:t>sharp comment/ take sb. by surprise/embarrassed</a:t>
            </a:r>
            <a:r>
              <a:rPr kumimoji="1" lang="en-US" altLang="zh-CN" sz="2400" dirty="0" smtClean="0">
                <a:solidFill>
                  <a:srgbClr val="0D0A10"/>
                </a:solidFill>
                <a:latin typeface="Helvetica"/>
              </a:rPr>
              <a:t>)</a:t>
            </a:r>
            <a:endParaRPr kumimoji="1" lang="en-US" altLang="zh-CN" sz="2400" dirty="0">
              <a:solidFill>
                <a:srgbClr val="0D0A10"/>
              </a:solidFill>
              <a:latin typeface="Helvetica"/>
            </a:endParaRPr>
          </a:p>
        </p:txBody>
      </p:sp>
      <p:sp>
        <p:nvSpPr>
          <p:cNvPr id="14" name="TextBox 8"/>
          <p:cNvSpPr txBox="1">
            <a:spLocks noChangeArrowheads="1"/>
          </p:cNvSpPr>
          <p:nvPr/>
        </p:nvSpPr>
        <p:spPr bwMode="auto">
          <a:xfrm>
            <a:off x="974528" y="4867126"/>
            <a:ext cx="7174082" cy="1154162"/>
          </a:xfrm>
          <a:prstGeom prst="rect">
            <a:avLst/>
          </a:prstGeom>
          <a:noFill/>
          <a:ln w="9525">
            <a:noFill/>
            <a:miter lim="800000"/>
            <a:headEnd/>
            <a:tailEnd/>
          </a:ln>
        </p:spPr>
        <p:txBody>
          <a:bodyPr wrap="square">
            <a:spAutoFit/>
          </a:bodyPr>
          <a:lstStyle/>
          <a:p>
            <a:pPr>
              <a:spcBef>
                <a:spcPct val="50000"/>
              </a:spcBef>
            </a:pPr>
            <a:r>
              <a:rPr kumimoji="1" lang="en-US" altLang="zh-CN" sz="2300" dirty="0" smtClean="0">
                <a:latin typeface="Helvetica"/>
              </a:rPr>
              <a:t>The judge’s sharp comment </a:t>
            </a:r>
            <a:r>
              <a:rPr kumimoji="1" lang="en-US" altLang="zh-CN" sz="2300" b="1" i="1" dirty="0" smtClean="0">
                <a:solidFill>
                  <a:srgbClr val="FF6600"/>
                </a:solidFill>
                <a:latin typeface="Helvetica"/>
              </a:rPr>
              <a:t>took all the audience by surprise </a:t>
            </a:r>
            <a:r>
              <a:rPr kumimoji="1" lang="en-US" altLang="zh-CN" sz="2300" dirty="0" smtClean="0">
                <a:latin typeface="Helvetica"/>
              </a:rPr>
              <a:t>and the performer remained embarrassed on the stage without knowing what to do. </a:t>
            </a:r>
            <a:endParaRPr kumimoji="1" lang="en-US" altLang="zh-CN" sz="2300" dirty="0">
              <a:latin typeface="Helvetica"/>
            </a:endParaRPr>
          </a:p>
        </p:txBody>
      </p:sp>
      <p:sp>
        <p:nvSpPr>
          <p:cNvPr id="2" name="TextBox 1"/>
          <p:cNvSpPr txBox="1"/>
          <p:nvPr/>
        </p:nvSpPr>
        <p:spPr>
          <a:xfrm>
            <a:off x="3687763" y="1692275"/>
            <a:ext cx="1651000" cy="457200"/>
          </a:xfrm>
          <a:prstGeom prst="rect">
            <a:avLst/>
          </a:prstGeom>
          <a:noFill/>
        </p:spPr>
        <p:txBody>
          <a:bodyPr>
            <a:spAutoFit/>
          </a:bodyPr>
          <a:lstStyle/>
          <a:p>
            <a:pPr fontAlgn="auto">
              <a:spcBef>
                <a:spcPts val="0"/>
              </a:spcBef>
              <a:spcAft>
                <a:spcPts val="0"/>
              </a:spcAft>
              <a:defRPr/>
            </a:pPr>
            <a:r>
              <a:rPr lang="zh-CN" altLang="en-US" sz="2400" dirty="0">
                <a:solidFill>
                  <a:schemeClr val="accent6">
                    <a:lumMod val="50000"/>
                  </a:schemeClr>
                </a:solidFill>
                <a:latin typeface="华文行楷" pitchFamily="2" charset="-122"/>
                <a:ea typeface="华文行楷" pitchFamily="2" charset="-122"/>
              </a:rPr>
              <a:t>短语逆译</a:t>
            </a:r>
          </a:p>
        </p:txBody>
      </p:sp>
      <p:sp>
        <p:nvSpPr>
          <p:cNvPr id="23" name="TextBox 22"/>
          <p:cNvSpPr txBox="1"/>
          <p:nvPr/>
        </p:nvSpPr>
        <p:spPr>
          <a:xfrm>
            <a:off x="971600" y="2708275"/>
            <a:ext cx="1649413" cy="492443"/>
          </a:xfrm>
          <a:prstGeom prst="rect">
            <a:avLst/>
          </a:prstGeom>
          <a:noFill/>
        </p:spPr>
        <p:txBody>
          <a:bodyPr>
            <a:spAutoFit/>
          </a:bodyPr>
          <a:lstStyle/>
          <a:p>
            <a:pPr fontAlgn="auto">
              <a:spcBef>
                <a:spcPts val="0"/>
              </a:spcBef>
              <a:spcAft>
                <a:spcPts val="0"/>
              </a:spcAft>
              <a:defRPr/>
            </a:pPr>
            <a:r>
              <a:rPr lang="zh-CN" altLang="en-US" sz="2600" dirty="0">
                <a:solidFill>
                  <a:schemeClr val="accent6">
                    <a:lumMod val="50000"/>
                  </a:schemeClr>
                </a:solidFill>
                <a:latin typeface="华文行楷" pitchFamily="2" charset="-122"/>
                <a:ea typeface="华文行楷" pitchFamily="2" charset="-122"/>
              </a:rPr>
              <a:t>短语应用</a:t>
            </a:r>
          </a:p>
        </p:txBody>
      </p:sp>
      <p:sp>
        <p:nvSpPr>
          <p:cNvPr id="3" name="TextBox 2"/>
          <p:cNvSpPr txBox="1">
            <a:spLocks noChangeArrowheads="1"/>
          </p:cNvSpPr>
          <p:nvPr/>
        </p:nvSpPr>
        <p:spPr bwMode="auto">
          <a:xfrm>
            <a:off x="971600" y="3135548"/>
            <a:ext cx="7177009" cy="830997"/>
          </a:xfrm>
          <a:prstGeom prst="rect">
            <a:avLst/>
          </a:prstGeom>
          <a:noFill/>
          <a:ln w="9525">
            <a:noFill/>
            <a:miter lim="800000"/>
            <a:headEnd/>
            <a:tailEnd/>
          </a:ln>
        </p:spPr>
        <p:txBody>
          <a:bodyPr wrap="square">
            <a:spAutoFit/>
          </a:bodyPr>
          <a:lstStyle/>
          <a:p>
            <a:r>
              <a:rPr lang="zh-CN" altLang="en-US" sz="2400" dirty="0" smtClean="0">
                <a:latin typeface="华文行楷" pitchFamily="2" charset="-122"/>
                <a:ea typeface="华文行楷" pitchFamily="2" charset="-122"/>
              </a:rPr>
              <a:t>评委尖刻的评论出乎全体观众的意料，表演者尴尬地站在台上不知所措。</a:t>
            </a:r>
            <a:endParaRPr lang="en-US" altLang="zh-CN" sz="2400" dirty="0">
              <a:latin typeface="华文行楷" pitchFamily="2" charset="-122"/>
              <a:ea typeface="华文行楷" pitchFamily="2" charset="-122"/>
            </a:endParaRPr>
          </a:p>
        </p:txBody>
      </p:sp>
      <p:sp>
        <p:nvSpPr>
          <p:cNvPr id="25" name="TextBox 24"/>
          <p:cNvSpPr txBox="1"/>
          <p:nvPr/>
        </p:nvSpPr>
        <p:spPr>
          <a:xfrm>
            <a:off x="971600" y="3901375"/>
            <a:ext cx="1649413" cy="492443"/>
          </a:xfrm>
          <a:prstGeom prst="rect">
            <a:avLst/>
          </a:prstGeom>
          <a:noFill/>
        </p:spPr>
        <p:txBody>
          <a:bodyPr>
            <a:spAutoFit/>
          </a:bodyPr>
          <a:lstStyle/>
          <a:p>
            <a:pPr fontAlgn="auto">
              <a:spcBef>
                <a:spcPts val="0"/>
              </a:spcBef>
              <a:spcAft>
                <a:spcPts val="0"/>
              </a:spcAft>
              <a:defRPr/>
            </a:pPr>
            <a:r>
              <a:rPr lang="zh-CN" altLang="en-US" sz="2600" dirty="0">
                <a:solidFill>
                  <a:schemeClr val="accent6">
                    <a:lumMod val="50000"/>
                  </a:schemeClr>
                </a:solidFill>
                <a:latin typeface="华文行楷" pitchFamily="2" charset="-122"/>
                <a:ea typeface="华文行楷" pitchFamily="2" charset="-122"/>
              </a:rPr>
              <a:t>意群提示</a:t>
            </a:r>
          </a:p>
        </p:txBody>
      </p:sp>
      <p:sp>
        <p:nvSpPr>
          <p:cNvPr id="230415" name="Text Box 16"/>
          <p:cNvSpPr txBox="1">
            <a:spLocks noChangeArrowheads="1"/>
          </p:cNvSpPr>
          <p:nvPr/>
        </p:nvSpPr>
        <p:spPr bwMode="auto">
          <a:xfrm>
            <a:off x="5724525" y="1152525"/>
            <a:ext cx="2016125" cy="579438"/>
          </a:xfrm>
          <a:prstGeom prst="rect">
            <a:avLst/>
          </a:prstGeom>
          <a:noFill/>
          <a:ln w="25400" algn="ctr">
            <a:noFill/>
            <a:miter lim="800000"/>
            <a:headEnd/>
            <a:tailEnd/>
          </a:ln>
        </p:spPr>
        <p:txBody>
          <a:bodyPr>
            <a:spAutoFit/>
          </a:bodyPr>
          <a:lstStyle/>
          <a:p>
            <a:pPr marL="342900" indent="-342900">
              <a:spcBef>
                <a:spcPct val="50000"/>
              </a:spcBef>
            </a:pPr>
            <a:endParaRPr lang="zh-CN" altLang="en-US"/>
          </a:p>
        </p:txBody>
      </p:sp>
      <p:sp>
        <p:nvSpPr>
          <p:cNvPr id="4" name="TextBox 7"/>
          <p:cNvSpPr txBox="1">
            <a:spLocks noChangeArrowheads="1"/>
          </p:cNvSpPr>
          <p:nvPr/>
        </p:nvSpPr>
        <p:spPr bwMode="auto">
          <a:xfrm>
            <a:off x="5148064" y="1628443"/>
            <a:ext cx="3554287" cy="492443"/>
          </a:xfrm>
          <a:prstGeom prst="rect">
            <a:avLst/>
          </a:prstGeom>
          <a:noFill/>
          <a:ln w="9525">
            <a:noFill/>
            <a:miter lim="800000"/>
            <a:headEnd/>
            <a:tailEnd/>
          </a:ln>
        </p:spPr>
        <p:txBody>
          <a:bodyPr wrap="square">
            <a:spAutoFit/>
          </a:bodyPr>
          <a:lstStyle/>
          <a:p>
            <a:pPr algn="ctr"/>
            <a:r>
              <a:rPr lang="en-US" altLang="zh-CN" sz="2600" b="1" dirty="0" smtClean="0">
                <a:solidFill>
                  <a:schemeClr val="dk1"/>
                </a:solidFill>
                <a:latin typeface="Helvetica"/>
              </a:rPr>
              <a:t>take sb. by surprise</a:t>
            </a:r>
            <a:endParaRPr lang="en-US" altLang="zh-CN" sz="2600" b="1" dirty="0">
              <a:latin typeface="Helvetica"/>
            </a:endParaRPr>
          </a:p>
        </p:txBody>
      </p:sp>
      <p:grpSp>
        <p:nvGrpSpPr>
          <p:cNvPr id="15" name="组合 4"/>
          <p:cNvGrpSpPr>
            <a:grpSpLocks/>
          </p:cNvGrpSpPr>
          <p:nvPr/>
        </p:nvGrpSpPr>
        <p:grpSpPr bwMode="auto">
          <a:xfrm>
            <a:off x="-14288" y="-26988"/>
            <a:ext cx="7115176" cy="1152526"/>
            <a:chOff x="-14288" y="-27384"/>
            <a:chExt cx="7115715" cy="1152525"/>
          </a:xfrm>
        </p:grpSpPr>
        <p:pic>
          <p:nvPicPr>
            <p:cNvPr id="16" name="Picture 2"/>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14288" y="-27384"/>
              <a:ext cx="4014784" cy="11525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7" name="TextBox 16">
              <a:hlinkClick r:id="rId4" action="ppaction://hlinksldjump"/>
            </p:cNvPr>
            <p:cNvSpPr txBox="1"/>
            <p:nvPr/>
          </p:nvSpPr>
          <p:spPr>
            <a:xfrm>
              <a:off x="192104" y="471092"/>
              <a:ext cx="2508440" cy="430212"/>
            </a:xfrm>
            <a:prstGeom prst="rect">
              <a:avLst/>
            </a:prstGeom>
            <a:noFill/>
          </p:spPr>
          <p:txBody>
            <a:bodyPr>
              <a:spAutoFit/>
            </a:bodyPr>
            <a:lstStyle/>
            <a:p>
              <a:pPr fontAlgn="auto">
                <a:spcBef>
                  <a:spcPts val="0"/>
                </a:spcBef>
                <a:spcAft>
                  <a:spcPts val="0"/>
                </a:spcAft>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rPr>
                <a:t>Language focus</a:t>
              </a:r>
              <a:endParaRPr lang="zh-CN" altLang="en-US"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endParaRPr>
            </a:p>
          </p:txBody>
        </p:sp>
        <p:sp>
          <p:nvSpPr>
            <p:cNvPr id="20" name="矩形 19"/>
            <p:cNvSpPr/>
            <p:nvPr/>
          </p:nvSpPr>
          <p:spPr>
            <a:xfrm>
              <a:off x="4130989" y="559991"/>
              <a:ext cx="2970438" cy="492125"/>
            </a:xfrm>
            <a:prstGeom prst="rect">
              <a:avLst/>
            </a:prstGeom>
          </p:spPr>
          <p:txBody>
            <a:bodyPr wrap="none">
              <a:spAutoFit/>
            </a:bodyPr>
            <a:lstStyle/>
            <a:p>
              <a:pPr>
                <a:defRPr/>
              </a:pPr>
              <a:r>
                <a:rPr lang="en-US" altLang="zh-CN" sz="2600" b="1" dirty="0">
                  <a:solidFill>
                    <a:schemeClr val="accent6">
                      <a:lumMod val="75000"/>
                    </a:schemeClr>
                  </a:solidFill>
                  <a:latin typeface="Helvetica"/>
                </a:rPr>
                <a:t>Practical phrases</a:t>
              </a:r>
              <a:endParaRPr lang="zh-CN" altLang="en-US" dirty="0">
                <a:solidFill>
                  <a:schemeClr val="accent6">
                    <a:lumMod val="75000"/>
                  </a:schemeClr>
                </a:solidFill>
              </a:endParaRPr>
            </a:p>
          </p:txBody>
        </p:sp>
      </p:grpSp>
    </p:spTree>
    <p:extLst>
      <p:ext uri="{BB962C8B-B14F-4D97-AF65-F5344CB8AC3E}">
        <p14:creationId xmlns="" xmlns:p14="http://schemas.microsoft.com/office/powerpoint/2010/main" val="36719859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4" grpId="0"/>
      <p:bldP spid="23" grpId="0"/>
      <p:bldP spid="3" grpId="0"/>
      <p:bldP spid="25" grpId="0"/>
      <p:bldP spid="4"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5"/>
          <p:cNvPicPr>
            <a:picLocks noChangeAspect="1" noChangeArrowheads="1"/>
          </p:cNvPicPr>
          <p:nvPr/>
        </p:nvPicPr>
        <p:blipFill>
          <a:blip r:embed="rId2" cstate="print"/>
          <a:srcRect l="7698" t="13989"/>
          <a:stretch>
            <a:fillRect/>
          </a:stretch>
        </p:blipFill>
        <p:spPr bwMode="auto">
          <a:xfrm>
            <a:off x="428596" y="2214554"/>
            <a:ext cx="8296304" cy="4521200"/>
          </a:xfrm>
          <a:prstGeom prst="rect">
            <a:avLst/>
          </a:prstGeom>
          <a:noFill/>
          <a:ln w="9525">
            <a:noFill/>
            <a:miter lim="800000"/>
            <a:headEnd/>
            <a:tailEnd/>
          </a:ln>
        </p:spPr>
      </p:pic>
      <p:sp>
        <p:nvSpPr>
          <p:cNvPr id="8" name="TextBox 7"/>
          <p:cNvSpPr txBox="1">
            <a:spLocks noChangeArrowheads="1"/>
          </p:cNvSpPr>
          <p:nvPr/>
        </p:nvSpPr>
        <p:spPr bwMode="auto">
          <a:xfrm>
            <a:off x="899592" y="1671191"/>
            <a:ext cx="2716163" cy="461665"/>
          </a:xfrm>
          <a:prstGeom prst="rect">
            <a:avLst/>
          </a:prstGeom>
          <a:noFill/>
          <a:ln w="9525">
            <a:noFill/>
            <a:miter lim="800000"/>
            <a:headEnd/>
            <a:tailEnd/>
          </a:ln>
        </p:spPr>
        <p:txBody>
          <a:bodyPr wrap="square">
            <a:spAutoFit/>
          </a:bodyPr>
          <a:lstStyle/>
          <a:p>
            <a:pPr algn="ctr"/>
            <a:r>
              <a:rPr lang="zh-CN" altLang="en-US" sz="2400" b="1" dirty="0" smtClean="0">
                <a:solidFill>
                  <a:schemeClr val="dk1"/>
                </a:solidFill>
                <a:latin typeface="华文楷体" pitchFamily="2" charset="-122"/>
                <a:ea typeface="华文楷体" pitchFamily="2" charset="-122"/>
              </a:rPr>
              <a:t>对</a:t>
            </a:r>
            <a:r>
              <a:rPr lang="en-US" altLang="zh-CN" sz="2400" b="1" dirty="0" smtClean="0">
                <a:latin typeface="华文楷体" pitchFamily="2" charset="-122"/>
                <a:ea typeface="华文楷体" pitchFamily="2" charset="-122"/>
              </a:rPr>
              <a:t>……</a:t>
            </a:r>
            <a:r>
              <a:rPr lang="zh-CN" altLang="en-US" sz="2400" b="1" dirty="0" smtClean="0">
                <a:solidFill>
                  <a:schemeClr val="dk1"/>
                </a:solidFill>
                <a:latin typeface="华文楷体" pitchFamily="2" charset="-122"/>
                <a:ea typeface="华文楷体" pitchFamily="2" charset="-122"/>
              </a:rPr>
              <a:t>持悲观看法</a:t>
            </a:r>
            <a:endParaRPr lang="zh-CN" altLang="en-US" sz="2400" b="1" dirty="0">
              <a:latin typeface="华文楷体"/>
              <a:ea typeface="华文楷体"/>
              <a:cs typeface="华文楷体"/>
            </a:endParaRPr>
          </a:p>
        </p:txBody>
      </p:sp>
      <p:sp>
        <p:nvSpPr>
          <p:cNvPr id="13" name="文本框 5"/>
          <p:cNvSpPr txBox="1"/>
          <p:nvPr/>
        </p:nvSpPr>
        <p:spPr>
          <a:xfrm>
            <a:off x="971600" y="4435277"/>
            <a:ext cx="5616624" cy="461665"/>
          </a:xfrm>
          <a:prstGeom prst="rect">
            <a:avLst/>
          </a:prstGeom>
          <a:solidFill>
            <a:srgbClr val="FFC000"/>
          </a:solidFill>
          <a:effectLst>
            <a:softEdge rad="127000"/>
          </a:effectLst>
        </p:spPr>
        <p:txBody>
          <a:bodyPr wrap="square">
            <a:spAutoFit/>
          </a:bodyPr>
          <a:lstStyle/>
          <a:p>
            <a:pPr>
              <a:defRPr/>
            </a:pPr>
            <a:r>
              <a:rPr kumimoji="1" lang="en-US" altLang="zh-CN" sz="2400" dirty="0" smtClean="0">
                <a:solidFill>
                  <a:srgbClr val="0D0A10"/>
                </a:solidFill>
                <a:latin typeface="Helvetica"/>
              </a:rPr>
              <a:t>(</a:t>
            </a:r>
            <a:r>
              <a:rPr lang="en-US" altLang="zh-CN" sz="2400" dirty="0" smtClean="0"/>
              <a:t>job interview/ become pessimistic about</a:t>
            </a:r>
            <a:r>
              <a:rPr kumimoji="1" lang="en-US" altLang="zh-CN" sz="2400" dirty="0" smtClean="0">
                <a:solidFill>
                  <a:srgbClr val="0D0A10"/>
                </a:solidFill>
                <a:latin typeface="Helvetica"/>
              </a:rPr>
              <a:t>)</a:t>
            </a:r>
            <a:endParaRPr kumimoji="1" lang="en-US" altLang="zh-CN" sz="2400" dirty="0">
              <a:solidFill>
                <a:srgbClr val="0D0A10"/>
              </a:solidFill>
              <a:latin typeface="Helvetica"/>
            </a:endParaRPr>
          </a:p>
        </p:txBody>
      </p:sp>
      <p:sp>
        <p:nvSpPr>
          <p:cNvPr id="14" name="TextBox 8"/>
          <p:cNvSpPr txBox="1">
            <a:spLocks noChangeArrowheads="1"/>
          </p:cNvSpPr>
          <p:nvPr/>
        </p:nvSpPr>
        <p:spPr bwMode="auto">
          <a:xfrm>
            <a:off x="971600" y="4974267"/>
            <a:ext cx="7291806" cy="830997"/>
          </a:xfrm>
          <a:prstGeom prst="rect">
            <a:avLst/>
          </a:prstGeom>
          <a:noFill/>
          <a:ln w="9525">
            <a:noFill/>
            <a:miter lim="800000"/>
            <a:headEnd/>
            <a:tailEnd/>
          </a:ln>
        </p:spPr>
        <p:txBody>
          <a:bodyPr wrap="square">
            <a:spAutoFit/>
          </a:bodyPr>
          <a:lstStyle/>
          <a:p>
            <a:pPr>
              <a:spcBef>
                <a:spcPct val="50000"/>
              </a:spcBef>
            </a:pPr>
            <a:r>
              <a:rPr kumimoji="1" lang="en-US" altLang="zh-CN" sz="2400" dirty="0" smtClean="0">
                <a:latin typeface="Helvetica"/>
              </a:rPr>
              <a:t>He </a:t>
            </a:r>
            <a:r>
              <a:rPr kumimoji="1" lang="en-US" altLang="zh-CN" sz="2400" b="1" i="1" dirty="0" smtClean="0">
                <a:solidFill>
                  <a:srgbClr val="FF6600"/>
                </a:solidFill>
                <a:latin typeface="Helvetica"/>
              </a:rPr>
              <a:t>became pessimistic about </a:t>
            </a:r>
            <a:r>
              <a:rPr kumimoji="1" lang="en-US" altLang="zh-CN" sz="2400" dirty="0" smtClean="0">
                <a:latin typeface="Helvetica"/>
              </a:rPr>
              <a:t>his future after he failed in several job interviews. </a:t>
            </a:r>
            <a:endParaRPr kumimoji="1" lang="en-US" altLang="zh-CN" sz="2400" dirty="0">
              <a:latin typeface="Helvetica"/>
            </a:endParaRPr>
          </a:p>
        </p:txBody>
      </p:sp>
      <p:sp>
        <p:nvSpPr>
          <p:cNvPr id="2" name="TextBox 1"/>
          <p:cNvSpPr txBox="1"/>
          <p:nvPr/>
        </p:nvSpPr>
        <p:spPr>
          <a:xfrm>
            <a:off x="3687763" y="1692275"/>
            <a:ext cx="1651000" cy="457200"/>
          </a:xfrm>
          <a:prstGeom prst="rect">
            <a:avLst/>
          </a:prstGeom>
          <a:noFill/>
        </p:spPr>
        <p:txBody>
          <a:bodyPr>
            <a:spAutoFit/>
          </a:bodyPr>
          <a:lstStyle/>
          <a:p>
            <a:pPr fontAlgn="auto">
              <a:spcBef>
                <a:spcPts val="0"/>
              </a:spcBef>
              <a:spcAft>
                <a:spcPts val="0"/>
              </a:spcAft>
              <a:defRPr/>
            </a:pPr>
            <a:r>
              <a:rPr lang="zh-CN" altLang="en-US" sz="2400" dirty="0">
                <a:solidFill>
                  <a:schemeClr val="accent6">
                    <a:lumMod val="50000"/>
                  </a:schemeClr>
                </a:solidFill>
                <a:latin typeface="华文行楷" pitchFamily="2" charset="-122"/>
                <a:ea typeface="华文行楷" pitchFamily="2" charset="-122"/>
              </a:rPr>
              <a:t>短语逆译</a:t>
            </a:r>
          </a:p>
        </p:txBody>
      </p:sp>
      <p:sp>
        <p:nvSpPr>
          <p:cNvPr id="23" name="TextBox 22"/>
          <p:cNvSpPr txBox="1"/>
          <p:nvPr/>
        </p:nvSpPr>
        <p:spPr>
          <a:xfrm>
            <a:off x="971600" y="2708275"/>
            <a:ext cx="1649413" cy="492443"/>
          </a:xfrm>
          <a:prstGeom prst="rect">
            <a:avLst/>
          </a:prstGeom>
          <a:noFill/>
        </p:spPr>
        <p:txBody>
          <a:bodyPr>
            <a:spAutoFit/>
          </a:bodyPr>
          <a:lstStyle/>
          <a:p>
            <a:pPr fontAlgn="auto">
              <a:spcBef>
                <a:spcPts val="0"/>
              </a:spcBef>
              <a:spcAft>
                <a:spcPts val="0"/>
              </a:spcAft>
              <a:defRPr/>
            </a:pPr>
            <a:r>
              <a:rPr lang="zh-CN" altLang="en-US" sz="2600" dirty="0">
                <a:solidFill>
                  <a:schemeClr val="accent6">
                    <a:lumMod val="50000"/>
                  </a:schemeClr>
                </a:solidFill>
                <a:latin typeface="华文行楷" pitchFamily="2" charset="-122"/>
                <a:ea typeface="华文行楷" pitchFamily="2" charset="-122"/>
              </a:rPr>
              <a:t>短语应用</a:t>
            </a:r>
          </a:p>
        </p:txBody>
      </p:sp>
      <p:sp>
        <p:nvSpPr>
          <p:cNvPr id="3" name="TextBox 2"/>
          <p:cNvSpPr txBox="1">
            <a:spLocks noChangeArrowheads="1"/>
          </p:cNvSpPr>
          <p:nvPr/>
        </p:nvSpPr>
        <p:spPr bwMode="auto">
          <a:xfrm>
            <a:off x="971600" y="3171091"/>
            <a:ext cx="7291806" cy="461665"/>
          </a:xfrm>
          <a:prstGeom prst="rect">
            <a:avLst/>
          </a:prstGeom>
          <a:noFill/>
          <a:ln w="9525">
            <a:noFill/>
            <a:miter lim="800000"/>
            <a:headEnd/>
            <a:tailEnd/>
          </a:ln>
        </p:spPr>
        <p:txBody>
          <a:bodyPr wrap="square">
            <a:spAutoFit/>
          </a:bodyPr>
          <a:lstStyle/>
          <a:p>
            <a:r>
              <a:rPr lang="zh-CN" altLang="en-US" sz="2400" dirty="0" smtClean="0">
                <a:latin typeface="华文行楷" pitchFamily="2" charset="-122"/>
                <a:ea typeface="华文行楷" pitchFamily="2" charset="-122"/>
              </a:rPr>
              <a:t>几次工作面试失败后，他对自己的未来变得悲观起来。</a:t>
            </a:r>
            <a:endParaRPr lang="en-US" altLang="zh-CN" sz="2400" dirty="0">
              <a:latin typeface="华文行楷" pitchFamily="2" charset="-122"/>
              <a:ea typeface="华文行楷" pitchFamily="2" charset="-122"/>
            </a:endParaRPr>
          </a:p>
        </p:txBody>
      </p:sp>
      <p:sp>
        <p:nvSpPr>
          <p:cNvPr id="25" name="TextBox 24"/>
          <p:cNvSpPr txBox="1"/>
          <p:nvPr/>
        </p:nvSpPr>
        <p:spPr>
          <a:xfrm>
            <a:off x="971600" y="3972461"/>
            <a:ext cx="1649413" cy="492443"/>
          </a:xfrm>
          <a:prstGeom prst="rect">
            <a:avLst/>
          </a:prstGeom>
          <a:noFill/>
        </p:spPr>
        <p:txBody>
          <a:bodyPr>
            <a:spAutoFit/>
          </a:bodyPr>
          <a:lstStyle/>
          <a:p>
            <a:pPr fontAlgn="auto">
              <a:spcBef>
                <a:spcPts val="0"/>
              </a:spcBef>
              <a:spcAft>
                <a:spcPts val="0"/>
              </a:spcAft>
              <a:defRPr/>
            </a:pPr>
            <a:r>
              <a:rPr lang="zh-CN" altLang="en-US" sz="2600" dirty="0">
                <a:solidFill>
                  <a:schemeClr val="accent6">
                    <a:lumMod val="50000"/>
                  </a:schemeClr>
                </a:solidFill>
                <a:latin typeface="华文行楷" pitchFamily="2" charset="-122"/>
                <a:ea typeface="华文行楷" pitchFamily="2" charset="-122"/>
              </a:rPr>
              <a:t>意群提示</a:t>
            </a:r>
          </a:p>
        </p:txBody>
      </p:sp>
      <p:sp>
        <p:nvSpPr>
          <p:cNvPr id="230415" name="Text Box 16"/>
          <p:cNvSpPr txBox="1">
            <a:spLocks noChangeArrowheads="1"/>
          </p:cNvSpPr>
          <p:nvPr/>
        </p:nvSpPr>
        <p:spPr bwMode="auto">
          <a:xfrm>
            <a:off x="5724525" y="1152525"/>
            <a:ext cx="2016125" cy="579438"/>
          </a:xfrm>
          <a:prstGeom prst="rect">
            <a:avLst/>
          </a:prstGeom>
          <a:noFill/>
          <a:ln w="25400" algn="ctr">
            <a:noFill/>
            <a:miter lim="800000"/>
            <a:headEnd/>
            <a:tailEnd/>
          </a:ln>
        </p:spPr>
        <p:txBody>
          <a:bodyPr>
            <a:spAutoFit/>
          </a:bodyPr>
          <a:lstStyle/>
          <a:p>
            <a:pPr marL="342900" indent="-342900">
              <a:spcBef>
                <a:spcPct val="50000"/>
              </a:spcBef>
            </a:pPr>
            <a:endParaRPr lang="zh-CN" altLang="en-US"/>
          </a:p>
        </p:txBody>
      </p:sp>
      <p:sp>
        <p:nvSpPr>
          <p:cNvPr id="4" name="TextBox 7"/>
          <p:cNvSpPr txBox="1">
            <a:spLocks noChangeArrowheads="1"/>
          </p:cNvSpPr>
          <p:nvPr/>
        </p:nvSpPr>
        <p:spPr bwMode="auto">
          <a:xfrm>
            <a:off x="5148064" y="1610796"/>
            <a:ext cx="3554287" cy="492443"/>
          </a:xfrm>
          <a:prstGeom prst="rect">
            <a:avLst/>
          </a:prstGeom>
          <a:noFill/>
          <a:ln w="9525">
            <a:noFill/>
            <a:miter lim="800000"/>
            <a:headEnd/>
            <a:tailEnd/>
          </a:ln>
        </p:spPr>
        <p:txBody>
          <a:bodyPr wrap="square">
            <a:spAutoFit/>
          </a:bodyPr>
          <a:lstStyle/>
          <a:p>
            <a:pPr algn="ctr"/>
            <a:r>
              <a:rPr lang="en-US" altLang="zh-CN" sz="2600" b="1" dirty="0" smtClean="0">
                <a:solidFill>
                  <a:schemeClr val="dk1"/>
                </a:solidFill>
                <a:latin typeface="Helvetica"/>
              </a:rPr>
              <a:t>be pessimistic about</a:t>
            </a:r>
            <a:endParaRPr lang="en-US" altLang="zh-CN" sz="2600" b="1" dirty="0">
              <a:latin typeface="Helvetica"/>
            </a:endParaRPr>
          </a:p>
        </p:txBody>
      </p:sp>
      <p:grpSp>
        <p:nvGrpSpPr>
          <p:cNvPr id="15" name="组合 4"/>
          <p:cNvGrpSpPr>
            <a:grpSpLocks/>
          </p:cNvGrpSpPr>
          <p:nvPr/>
        </p:nvGrpSpPr>
        <p:grpSpPr bwMode="auto">
          <a:xfrm>
            <a:off x="-14288" y="-26988"/>
            <a:ext cx="7115176" cy="1152526"/>
            <a:chOff x="-14288" y="-27384"/>
            <a:chExt cx="7115715" cy="1152525"/>
          </a:xfrm>
        </p:grpSpPr>
        <p:pic>
          <p:nvPicPr>
            <p:cNvPr id="16" name="Picture 2"/>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14288" y="-27384"/>
              <a:ext cx="4014784" cy="11525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7" name="TextBox 16">
              <a:hlinkClick r:id="rId4" action="ppaction://hlinksldjump"/>
            </p:cNvPr>
            <p:cNvSpPr txBox="1"/>
            <p:nvPr/>
          </p:nvSpPr>
          <p:spPr>
            <a:xfrm>
              <a:off x="192104" y="471092"/>
              <a:ext cx="2508440" cy="430212"/>
            </a:xfrm>
            <a:prstGeom prst="rect">
              <a:avLst/>
            </a:prstGeom>
            <a:noFill/>
          </p:spPr>
          <p:txBody>
            <a:bodyPr>
              <a:spAutoFit/>
            </a:bodyPr>
            <a:lstStyle/>
            <a:p>
              <a:pPr fontAlgn="auto">
                <a:spcBef>
                  <a:spcPts val="0"/>
                </a:spcBef>
                <a:spcAft>
                  <a:spcPts val="0"/>
                </a:spcAft>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rPr>
                <a:t>Language focus</a:t>
              </a:r>
              <a:endParaRPr lang="zh-CN" altLang="en-US"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endParaRPr>
            </a:p>
          </p:txBody>
        </p:sp>
        <p:sp>
          <p:nvSpPr>
            <p:cNvPr id="20" name="矩形 19"/>
            <p:cNvSpPr/>
            <p:nvPr/>
          </p:nvSpPr>
          <p:spPr>
            <a:xfrm>
              <a:off x="4130989" y="559991"/>
              <a:ext cx="2970438" cy="492125"/>
            </a:xfrm>
            <a:prstGeom prst="rect">
              <a:avLst/>
            </a:prstGeom>
          </p:spPr>
          <p:txBody>
            <a:bodyPr wrap="none">
              <a:spAutoFit/>
            </a:bodyPr>
            <a:lstStyle/>
            <a:p>
              <a:pPr>
                <a:defRPr/>
              </a:pPr>
              <a:r>
                <a:rPr lang="en-US" altLang="zh-CN" sz="2600" b="1" dirty="0">
                  <a:solidFill>
                    <a:schemeClr val="accent6">
                      <a:lumMod val="75000"/>
                    </a:schemeClr>
                  </a:solidFill>
                  <a:latin typeface="Helvetica"/>
                </a:rPr>
                <a:t>Practical phrases</a:t>
              </a:r>
              <a:endParaRPr lang="zh-CN" altLang="en-US" dirty="0">
                <a:solidFill>
                  <a:schemeClr val="accent6">
                    <a:lumMod val="75000"/>
                  </a:schemeClr>
                </a:solidFill>
              </a:endParaRPr>
            </a:p>
          </p:txBody>
        </p:sp>
      </p:grpSp>
    </p:spTree>
    <p:extLst>
      <p:ext uri="{BB962C8B-B14F-4D97-AF65-F5344CB8AC3E}">
        <p14:creationId xmlns="" xmlns:p14="http://schemas.microsoft.com/office/powerpoint/2010/main" val="36719859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4" grpId="0"/>
      <p:bldP spid="23" grpId="0"/>
      <p:bldP spid="3" grpId="0"/>
      <p:bldP spid="25" grpId="0"/>
      <p:bldP spid="4"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表格 12"/>
          <p:cNvGraphicFramePr>
            <a:graphicFrameLocks noGrp="1"/>
          </p:cNvGraphicFramePr>
          <p:nvPr>
            <p:extLst>
              <p:ext uri="{D42A27DB-BD31-4B8C-83A1-F6EECF244321}">
                <p14:modId xmlns="" xmlns:p14="http://schemas.microsoft.com/office/powerpoint/2010/main" val="2416190861"/>
              </p:ext>
            </p:extLst>
          </p:nvPr>
        </p:nvGraphicFramePr>
        <p:xfrm>
          <a:off x="357188" y="1573163"/>
          <a:ext cx="8501122" cy="4088085"/>
        </p:xfrm>
        <a:graphic>
          <a:graphicData uri="http://schemas.openxmlformats.org/drawingml/2006/table">
            <a:tbl>
              <a:tblPr firstRow="1" bandRow="1">
                <a:tableStyleId>{93296810-A885-4BE3-A3E7-6D5BEEA58F35}</a:tableStyleId>
              </a:tblPr>
              <a:tblGrid>
                <a:gridCol w="4857754"/>
                <a:gridCol w="3643368"/>
              </a:tblGrid>
              <a:tr h="496105">
                <a:tc>
                  <a:txBody>
                    <a:bodyPr/>
                    <a:lstStyle/>
                    <a:p>
                      <a:pPr>
                        <a:lnSpc>
                          <a:spcPct val="100000"/>
                        </a:lnSpc>
                      </a:pPr>
                      <a:r>
                        <a:rPr lang="en-US" altLang="zh-CN" sz="2600" dirty="0" smtClean="0">
                          <a:effectLst>
                            <a:outerShdw blurRad="38100" dist="38100" dir="2700000" algn="tl">
                              <a:srgbClr val="000000">
                                <a:alpha val="43137"/>
                              </a:srgbClr>
                            </a:outerShdw>
                          </a:effectLst>
                          <a:latin typeface="Helvetica"/>
                        </a:rPr>
                        <a:t>     Functional</a:t>
                      </a:r>
                      <a:r>
                        <a:rPr lang="en-US" altLang="zh-CN" sz="2600" baseline="0" dirty="0" smtClean="0">
                          <a:effectLst>
                            <a:outerShdw blurRad="38100" dist="38100" dir="2700000" algn="tl">
                              <a:srgbClr val="000000">
                                <a:alpha val="43137"/>
                              </a:srgbClr>
                            </a:outerShdw>
                          </a:effectLst>
                          <a:latin typeface="Helvetica"/>
                        </a:rPr>
                        <a:t> Patterns</a:t>
                      </a:r>
                      <a:endParaRPr lang="zh-CN" altLang="en-US" sz="2600" dirty="0">
                        <a:solidFill>
                          <a:srgbClr val="FFFF00"/>
                        </a:solidFill>
                        <a:effectLst>
                          <a:outerShdw blurRad="38100" dist="38100" dir="2700000" algn="tl">
                            <a:srgbClr val="000000">
                              <a:alpha val="43137"/>
                            </a:srgbClr>
                          </a:outerShdw>
                        </a:effectLst>
                        <a:latin typeface="Helvetica"/>
                      </a:endParaRPr>
                    </a:p>
                  </a:txBody>
                  <a:tcPr/>
                </a:tc>
                <a:tc>
                  <a:txBody>
                    <a:bodyPr/>
                    <a:lstStyle/>
                    <a:p>
                      <a:pPr>
                        <a:lnSpc>
                          <a:spcPct val="100000"/>
                        </a:lnSpc>
                      </a:pPr>
                      <a:r>
                        <a:rPr lang="en-US" altLang="zh-CN" sz="2600" dirty="0" smtClean="0">
                          <a:effectLst>
                            <a:outerShdw blurRad="38100" dist="38100" dir="2700000" algn="tl">
                              <a:srgbClr val="000000">
                                <a:alpha val="43137"/>
                              </a:srgbClr>
                            </a:outerShdw>
                          </a:effectLst>
                          <a:latin typeface="Helvetica"/>
                        </a:rPr>
                        <a:t> Functions &amp; Usages</a:t>
                      </a:r>
                      <a:endParaRPr lang="zh-CN" altLang="en-US" sz="2600" dirty="0">
                        <a:solidFill>
                          <a:srgbClr val="FFFF00"/>
                        </a:solidFill>
                        <a:effectLst>
                          <a:outerShdw blurRad="38100" dist="38100" dir="2700000" algn="tl">
                            <a:srgbClr val="000000">
                              <a:alpha val="43137"/>
                            </a:srgbClr>
                          </a:outerShdw>
                        </a:effectLst>
                        <a:latin typeface="Helvetica"/>
                      </a:endParaRPr>
                    </a:p>
                  </a:txBody>
                  <a:tcPr/>
                </a:tc>
              </a:tr>
              <a:tr h="1215716">
                <a:tc>
                  <a:txBody>
                    <a:bodyPr/>
                    <a:lstStyle/>
                    <a:p>
                      <a:pPr marL="358775" marR="0" indent="-358775" algn="l" defTabSz="914400" rtl="0" eaLnBrk="1" fontAlgn="auto" latinLnBrk="0" hangingPunct="1">
                        <a:lnSpc>
                          <a:spcPct val="100000"/>
                        </a:lnSpc>
                        <a:spcBef>
                          <a:spcPct val="50000"/>
                        </a:spcBef>
                        <a:spcAft>
                          <a:spcPts val="0"/>
                        </a:spcAft>
                        <a:buClrTx/>
                        <a:buSzTx/>
                        <a:buFontTx/>
                        <a:buNone/>
                        <a:tabLst/>
                        <a:defRPr/>
                      </a:pPr>
                      <a:r>
                        <a:rPr kumimoji="1" lang="en-US" altLang="zh-CN" sz="2400" dirty="0" smtClean="0">
                          <a:latin typeface="Helvetica"/>
                        </a:rPr>
                        <a:t>1. </a:t>
                      </a:r>
                      <a:r>
                        <a:rPr kumimoji="1" lang="en-US" altLang="zh-CN" sz="2400" kern="1200" dirty="0" err="1" smtClean="0">
                          <a:solidFill>
                            <a:schemeClr val="dk1"/>
                          </a:solidFill>
                          <a:latin typeface="Helvetica"/>
                          <a:ea typeface="+mn-ea"/>
                          <a:cs typeface="+mn-cs"/>
                        </a:rPr>
                        <a:t>Sth</a:t>
                      </a:r>
                      <a:r>
                        <a:rPr kumimoji="1" lang="en-US" altLang="zh-CN" sz="2400" kern="1200" dirty="0" smtClean="0">
                          <a:solidFill>
                            <a:schemeClr val="dk1"/>
                          </a:solidFill>
                          <a:latin typeface="Helvetica"/>
                          <a:ea typeface="+mn-ea"/>
                          <a:cs typeface="+mn-cs"/>
                        </a:rPr>
                        <a:t>.(a feeling) comes over sb. when sb. does </a:t>
                      </a:r>
                      <a:r>
                        <a:rPr kumimoji="1" lang="en-US" altLang="zh-CN" sz="2400" kern="1200" dirty="0" err="1" smtClean="0">
                          <a:solidFill>
                            <a:schemeClr val="dk1"/>
                          </a:solidFill>
                          <a:latin typeface="Helvetica"/>
                          <a:ea typeface="+mn-ea"/>
                          <a:cs typeface="+mn-cs"/>
                        </a:rPr>
                        <a:t>sth</a:t>
                      </a:r>
                      <a:r>
                        <a:rPr kumimoji="1" lang="en-US" altLang="zh-CN" sz="2400" kern="1200" dirty="0" smtClean="0">
                          <a:solidFill>
                            <a:schemeClr val="dk1"/>
                          </a:solidFill>
                          <a:latin typeface="Helvetica"/>
                          <a:ea typeface="+mn-ea"/>
                          <a:cs typeface="+mn-cs"/>
                        </a:rPr>
                        <a:t>.</a:t>
                      </a:r>
                    </a:p>
                    <a:p>
                      <a:pPr marL="457200" indent="-457200">
                        <a:lnSpc>
                          <a:spcPct val="100000"/>
                        </a:lnSpc>
                        <a:spcBef>
                          <a:spcPct val="50000"/>
                        </a:spcBef>
                        <a:buNone/>
                        <a:defRPr/>
                      </a:pPr>
                      <a:endParaRPr kumimoji="1" lang="en-US" altLang="zh-CN" sz="2400" kern="1200" dirty="0">
                        <a:solidFill>
                          <a:schemeClr val="dk1"/>
                        </a:solidFill>
                        <a:latin typeface="Helvetica"/>
                        <a:ea typeface="+mn-ea"/>
                        <a:cs typeface="+mn-cs"/>
                      </a:endParaRPr>
                    </a:p>
                  </a:txBody>
                  <a:tcPr/>
                </a:tc>
                <a:tc>
                  <a:txBody>
                    <a:bodyPr/>
                    <a:lstStyle/>
                    <a:p>
                      <a:pPr>
                        <a:lnSpc>
                          <a:spcPct val="100000"/>
                        </a:lnSpc>
                        <a:spcBef>
                          <a:spcPct val="50000"/>
                        </a:spcBef>
                        <a:defRPr/>
                      </a:pPr>
                      <a:r>
                        <a:rPr kumimoji="1" lang="zh-CN" altLang="en-US" sz="2400" dirty="0" smtClean="0">
                          <a:latin typeface="华文楷体" pitchFamily="2" charset="-122"/>
                          <a:ea typeface="华文楷体" pitchFamily="2" charset="-122"/>
                        </a:rPr>
                        <a:t>用于表达</a:t>
                      </a:r>
                      <a:r>
                        <a:rPr kumimoji="1" lang="zh-CN" altLang="en-US" sz="2400" kern="1200" dirty="0" smtClean="0">
                          <a:solidFill>
                            <a:schemeClr val="dk1"/>
                          </a:solidFill>
                          <a:latin typeface="华文楷体" pitchFamily="2" charset="-122"/>
                          <a:ea typeface="华文楷体" pitchFamily="2" charset="-122"/>
                          <a:cs typeface="+mn-cs"/>
                        </a:rPr>
                        <a:t>“某人在特定情境下突然受到某种情感的影响”。</a:t>
                      </a:r>
                      <a:endParaRPr kumimoji="1" lang="en-US" altLang="zh-CN" sz="2400" kern="1200" dirty="0">
                        <a:solidFill>
                          <a:schemeClr val="dk1"/>
                        </a:solidFill>
                        <a:latin typeface="华文楷体" pitchFamily="2" charset="-122"/>
                        <a:ea typeface="华文楷体" pitchFamily="2" charset="-122"/>
                        <a:cs typeface="+mn-cs"/>
                      </a:endParaRPr>
                    </a:p>
                  </a:txBody>
                  <a:tcPr/>
                </a:tc>
              </a:tr>
              <a:tr h="1140260">
                <a:tc>
                  <a:txBody>
                    <a:bodyPr/>
                    <a:lstStyle/>
                    <a:p>
                      <a:pPr>
                        <a:lnSpc>
                          <a:spcPct val="100000"/>
                        </a:lnSpc>
                      </a:pPr>
                      <a:r>
                        <a:rPr kumimoji="1" lang="en-US" altLang="zh-CN" sz="2400" kern="1200" dirty="0" smtClean="0">
                          <a:latin typeface="Helvetica"/>
                        </a:rPr>
                        <a:t>2.</a:t>
                      </a:r>
                      <a:r>
                        <a:rPr kumimoji="1" lang="en-US" altLang="zh-CN" sz="2400" kern="1200" baseline="0" dirty="0" smtClean="0">
                          <a:latin typeface="Helvetica"/>
                        </a:rPr>
                        <a:t> </a:t>
                      </a:r>
                      <a:r>
                        <a:rPr kumimoji="1" lang="en-US" altLang="zh-CN" sz="2400" kern="1200" dirty="0" smtClean="0">
                          <a:solidFill>
                            <a:schemeClr val="dk1"/>
                          </a:solidFill>
                          <a:latin typeface="Helvetica"/>
                          <a:ea typeface="+mn-ea"/>
                          <a:cs typeface="+mn-cs"/>
                        </a:rPr>
                        <a:t>True, …, but sb. does </a:t>
                      </a:r>
                      <a:r>
                        <a:rPr kumimoji="1" lang="en-US" altLang="zh-CN" sz="2400" kern="1200" dirty="0" err="1" smtClean="0">
                          <a:solidFill>
                            <a:schemeClr val="dk1"/>
                          </a:solidFill>
                          <a:latin typeface="Helvetica"/>
                          <a:ea typeface="+mn-ea"/>
                          <a:cs typeface="+mn-cs"/>
                        </a:rPr>
                        <a:t>sth</a:t>
                      </a:r>
                      <a:r>
                        <a:rPr kumimoji="1" lang="en-US" altLang="zh-CN" sz="2400" kern="1200" dirty="0" smtClean="0">
                          <a:solidFill>
                            <a:schemeClr val="dk1"/>
                          </a:solidFill>
                          <a:latin typeface="Helvetica"/>
                          <a:ea typeface="+mn-ea"/>
                          <a:cs typeface="+mn-cs"/>
                        </a:rPr>
                        <a:t>. /the    </a:t>
                      </a:r>
                      <a:br>
                        <a:rPr kumimoji="1" lang="en-US" altLang="zh-CN" sz="2400" kern="1200" dirty="0" smtClean="0">
                          <a:solidFill>
                            <a:schemeClr val="dk1"/>
                          </a:solidFill>
                          <a:latin typeface="Helvetica"/>
                          <a:ea typeface="+mn-ea"/>
                          <a:cs typeface="+mn-cs"/>
                        </a:rPr>
                      </a:br>
                      <a:r>
                        <a:rPr kumimoji="1" lang="en-US" altLang="zh-CN" sz="2400" kern="1200" dirty="0" smtClean="0">
                          <a:solidFill>
                            <a:schemeClr val="dk1"/>
                          </a:solidFill>
                          <a:latin typeface="Helvetica"/>
                          <a:ea typeface="+mn-ea"/>
                          <a:cs typeface="+mn-cs"/>
                        </a:rPr>
                        <a:t>    truth is… </a:t>
                      </a:r>
                      <a:endParaRPr kumimoji="1" lang="zh-CN" altLang="en-US" sz="2400" b="1" kern="1200" dirty="0">
                        <a:solidFill>
                          <a:schemeClr val="accent1">
                            <a:lumMod val="50000"/>
                          </a:schemeClr>
                        </a:solidFill>
                        <a:latin typeface="Helvetica"/>
                        <a:ea typeface="+mn-ea"/>
                        <a:cs typeface="+mn-cs"/>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sz="2400" kern="1200" dirty="0" smtClean="0">
                          <a:solidFill>
                            <a:schemeClr val="dk1"/>
                          </a:solidFill>
                          <a:latin typeface="华文楷体" pitchFamily="2" charset="-122"/>
                          <a:ea typeface="华文楷体" pitchFamily="2" charset="-122"/>
                          <a:cs typeface="+mn-cs"/>
                        </a:rPr>
                        <a:t>用于通过让步的方式，表达“某人与某种普遍认同观点相异的情况”</a:t>
                      </a:r>
                      <a:r>
                        <a:rPr lang="zh-CN" altLang="en-US" sz="2400" dirty="0" smtClean="0">
                          <a:latin typeface="华文行楷" pitchFamily="2" charset="-122"/>
                          <a:ea typeface="华文行楷" pitchFamily="2" charset="-122"/>
                        </a:rPr>
                        <a:t>。</a:t>
                      </a:r>
                      <a:endParaRPr lang="zh-CN" altLang="en-US" b="1" dirty="0">
                        <a:solidFill>
                          <a:srgbClr val="000000"/>
                        </a:solidFill>
                        <a:latin typeface="华文楷体" pitchFamily="2" charset="-122"/>
                        <a:ea typeface="华文楷体" pitchFamily="2" charset="-122"/>
                      </a:endParaRPr>
                    </a:p>
                  </a:txBody>
                  <a:tcPr/>
                </a:tc>
              </a:tr>
              <a:tr h="103166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zh-CN" sz="2400" kern="1200" dirty="0" smtClean="0">
                          <a:latin typeface="Helvetica"/>
                        </a:rPr>
                        <a:t>3. </a:t>
                      </a:r>
                      <a:r>
                        <a:rPr kumimoji="1" lang="en-US" altLang="zh-CN" sz="2400" kern="1200" dirty="0" smtClean="0">
                          <a:solidFill>
                            <a:schemeClr val="dk1"/>
                          </a:solidFill>
                          <a:latin typeface="Helvetica"/>
                          <a:ea typeface="+mn-ea"/>
                          <a:cs typeface="+mn-cs"/>
                        </a:rPr>
                        <a:t>Despite </a:t>
                      </a:r>
                      <a:r>
                        <a:rPr kumimoji="1" lang="en-US" altLang="zh-CN" sz="2400" kern="1200" dirty="0" err="1" smtClean="0">
                          <a:solidFill>
                            <a:schemeClr val="dk1"/>
                          </a:solidFill>
                          <a:latin typeface="Helvetica"/>
                          <a:ea typeface="+mn-ea"/>
                          <a:cs typeface="+mn-cs"/>
                        </a:rPr>
                        <a:t>sth</a:t>
                      </a:r>
                      <a:r>
                        <a:rPr kumimoji="1" lang="en-US" altLang="zh-CN" sz="2400" kern="1200" dirty="0" smtClean="0">
                          <a:solidFill>
                            <a:schemeClr val="dk1"/>
                          </a:solidFill>
                          <a:latin typeface="Helvetica"/>
                          <a:ea typeface="+mn-ea"/>
                          <a:cs typeface="+mn-cs"/>
                        </a:rPr>
                        <a:t>., at one’s core, </a:t>
                      </a:r>
                      <a:br>
                        <a:rPr kumimoji="1" lang="en-US" altLang="zh-CN" sz="2400" kern="1200" dirty="0" smtClean="0">
                          <a:solidFill>
                            <a:schemeClr val="dk1"/>
                          </a:solidFill>
                          <a:latin typeface="Helvetica"/>
                          <a:ea typeface="+mn-ea"/>
                          <a:cs typeface="+mn-cs"/>
                        </a:rPr>
                      </a:br>
                      <a:r>
                        <a:rPr kumimoji="1" lang="en-US" altLang="zh-CN" sz="2400" kern="1200" dirty="0" smtClean="0">
                          <a:solidFill>
                            <a:schemeClr val="dk1"/>
                          </a:solidFill>
                          <a:latin typeface="Helvetica"/>
                          <a:ea typeface="+mn-ea"/>
                          <a:cs typeface="+mn-cs"/>
                        </a:rPr>
                        <a:t>    sb./</a:t>
                      </a:r>
                      <a:r>
                        <a:rPr kumimoji="1" lang="en-US" altLang="zh-CN" sz="2400" kern="1200" dirty="0" err="1" smtClean="0">
                          <a:solidFill>
                            <a:schemeClr val="dk1"/>
                          </a:solidFill>
                          <a:latin typeface="Helvetica"/>
                          <a:ea typeface="+mn-ea"/>
                          <a:cs typeface="+mn-cs"/>
                        </a:rPr>
                        <a:t>sth</a:t>
                      </a:r>
                      <a:r>
                        <a:rPr kumimoji="1" lang="en-US" altLang="zh-CN" sz="2400" kern="1200" dirty="0" smtClean="0">
                          <a:solidFill>
                            <a:schemeClr val="dk1"/>
                          </a:solidFill>
                          <a:latin typeface="Helvetica"/>
                          <a:ea typeface="+mn-ea"/>
                          <a:cs typeface="+mn-cs"/>
                        </a:rPr>
                        <a:t>. is…</a:t>
                      </a:r>
                      <a:endParaRPr kumimoji="1" lang="en-US" altLang="zh-CN" sz="2400" b="1" kern="1200" dirty="0" smtClean="0">
                        <a:solidFill>
                          <a:schemeClr val="accent1">
                            <a:lumMod val="50000"/>
                          </a:schemeClr>
                        </a:solidFill>
                        <a:latin typeface="Helvetica"/>
                        <a:ea typeface="+mn-ea"/>
                        <a:cs typeface="+mn-cs"/>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sz="2400" kern="1200" dirty="0" smtClean="0">
                          <a:solidFill>
                            <a:schemeClr val="dk1"/>
                          </a:solidFill>
                          <a:latin typeface="华文楷体" pitchFamily="2" charset="-122"/>
                          <a:ea typeface="华文楷体" pitchFamily="2" charset="-122"/>
                          <a:cs typeface="+mn-cs"/>
                        </a:rPr>
                        <a:t>用于表达“某人</a:t>
                      </a:r>
                      <a:r>
                        <a:rPr kumimoji="1" lang="en-US" altLang="zh-CN" sz="2400" kern="1200" dirty="0" smtClean="0">
                          <a:solidFill>
                            <a:schemeClr val="dk1"/>
                          </a:solidFill>
                          <a:latin typeface="华文楷体" pitchFamily="2" charset="-122"/>
                          <a:ea typeface="华文楷体" pitchFamily="2" charset="-122"/>
                          <a:cs typeface="+mn-cs"/>
                        </a:rPr>
                        <a:t>/</a:t>
                      </a:r>
                      <a:r>
                        <a:rPr kumimoji="1" lang="zh-CN" altLang="en-US" sz="2400" kern="1200" dirty="0" smtClean="0">
                          <a:solidFill>
                            <a:schemeClr val="dk1"/>
                          </a:solidFill>
                          <a:latin typeface="华文楷体" pitchFamily="2" charset="-122"/>
                          <a:ea typeface="华文楷体" pitchFamily="2" charset="-122"/>
                          <a:cs typeface="+mn-cs"/>
                        </a:rPr>
                        <a:t>物最本质的一面”。</a:t>
                      </a:r>
                      <a:endParaRPr kumimoji="1" lang="zh-CN" altLang="en-US" sz="2400" kern="1200" dirty="0">
                        <a:solidFill>
                          <a:schemeClr val="dk1"/>
                        </a:solidFill>
                        <a:latin typeface="华文楷体" pitchFamily="2" charset="-122"/>
                        <a:ea typeface="华文楷体" pitchFamily="2" charset="-122"/>
                        <a:cs typeface="+mn-cs"/>
                      </a:endParaRPr>
                    </a:p>
                  </a:txBody>
                  <a:tcPr/>
                </a:tc>
              </a:tr>
            </a:tbl>
          </a:graphicData>
        </a:graphic>
      </p:graphicFrame>
      <p:grpSp>
        <p:nvGrpSpPr>
          <p:cNvPr id="5" name="组合 4"/>
          <p:cNvGrpSpPr>
            <a:grpSpLocks/>
          </p:cNvGrpSpPr>
          <p:nvPr/>
        </p:nvGrpSpPr>
        <p:grpSpPr bwMode="auto">
          <a:xfrm>
            <a:off x="-14288" y="-26988"/>
            <a:ext cx="7425030" cy="1152526"/>
            <a:chOff x="-14288" y="-27384"/>
            <a:chExt cx="7425588" cy="1152525"/>
          </a:xfrm>
        </p:grpSpPr>
        <p:pic>
          <p:nvPicPr>
            <p:cNvPr id="6" name="Picture 2"/>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14288" y="-27384"/>
              <a:ext cx="4014784" cy="11525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8" name="TextBox 7">
              <a:hlinkClick r:id="rId4" action="ppaction://hlinksldjump"/>
            </p:cNvPr>
            <p:cNvSpPr txBox="1"/>
            <p:nvPr/>
          </p:nvSpPr>
          <p:spPr>
            <a:xfrm>
              <a:off x="192104" y="471092"/>
              <a:ext cx="2508440" cy="430212"/>
            </a:xfrm>
            <a:prstGeom prst="rect">
              <a:avLst/>
            </a:prstGeom>
            <a:noFill/>
          </p:spPr>
          <p:txBody>
            <a:bodyPr>
              <a:spAutoFit/>
            </a:bodyPr>
            <a:lstStyle/>
            <a:p>
              <a:pPr fontAlgn="auto">
                <a:spcBef>
                  <a:spcPts val="0"/>
                </a:spcBef>
                <a:spcAft>
                  <a:spcPts val="0"/>
                </a:spcAft>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rPr>
                <a:t>Language focus</a:t>
              </a:r>
              <a:endParaRPr lang="zh-CN" altLang="en-US"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endParaRPr>
            </a:p>
          </p:txBody>
        </p:sp>
        <p:sp>
          <p:nvSpPr>
            <p:cNvPr id="10" name="矩形 9"/>
            <p:cNvSpPr/>
            <p:nvPr/>
          </p:nvSpPr>
          <p:spPr>
            <a:xfrm>
              <a:off x="4130989" y="559991"/>
              <a:ext cx="3280311" cy="492443"/>
            </a:xfrm>
            <a:prstGeom prst="rect">
              <a:avLst/>
            </a:prstGeom>
          </p:spPr>
          <p:txBody>
            <a:bodyPr wrap="none">
              <a:spAutoFit/>
            </a:bodyPr>
            <a:lstStyle/>
            <a:p>
              <a:pPr>
                <a:defRPr/>
              </a:pPr>
              <a:r>
                <a:rPr lang="en-US" altLang="zh-CN" sz="2600" b="1" dirty="0" smtClean="0">
                  <a:solidFill>
                    <a:schemeClr val="accent6">
                      <a:lumMod val="75000"/>
                    </a:schemeClr>
                  </a:solidFill>
                  <a:latin typeface="Helvetica"/>
                </a:rPr>
                <a:t>Functional patterns</a:t>
              </a:r>
              <a:endParaRPr lang="zh-CN" altLang="en-US" dirty="0">
                <a:solidFill>
                  <a:schemeClr val="accent6">
                    <a:lumMod val="75000"/>
                  </a:schemeClr>
                </a:solidFill>
              </a:endParaRPr>
            </a:p>
          </p:txBody>
        </p:sp>
      </p:grpSp>
    </p:spTree>
    <p:extLst>
      <p:ext uri="{BB962C8B-B14F-4D97-AF65-F5344CB8AC3E}">
        <p14:creationId xmlns="" xmlns:p14="http://schemas.microsoft.com/office/powerpoint/2010/main" val="3934693939"/>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Rectangle 21"/>
          <p:cNvSpPr>
            <a:spLocks noChangeArrowheads="1"/>
          </p:cNvSpPr>
          <p:nvPr/>
        </p:nvSpPr>
        <p:spPr bwMode="auto">
          <a:xfrm>
            <a:off x="1538288" y="2047875"/>
            <a:ext cx="5976937" cy="892552"/>
          </a:xfrm>
          <a:prstGeom prst="rect">
            <a:avLst/>
          </a:prstGeom>
          <a:noFill/>
          <a:ln w="9525">
            <a:noFill/>
            <a:miter lim="800000"/>
            <a:headEnd/>
            <a:tailEnd/>
          </a:ln>
        </p:spPr>
        <p:txBody>
          <a:bodyPr>
            <a:spAutoFit/>
          </a:bodyPr>
          <a:lstStyle/>
          <a:p>
            <a:r>
              <a:rPr lang="zh-CN" altLang="en-US" sz="2600" dirty="0" smtClean="0">
                <a:solidFill>
                  <a:srgbClr val="C00000"/>
                </a:solidFill>
                <a:latin typeface="华文行楷" pitchFamily="2" charset="-122"/>
                <a:ea typeface="华文行楷" pitchFamily="2" charset="-122"/>
              </a:rPr>
              <a:t>当</a:t>
            </a:r>
            <a:r>
              <a:rPr lang="zh-CN" altLang="en-US" sz="2600" dirty="0" smtClean="0">
                <a:latin typeface="华文行楷" pitchFamily="2" charset="-122"/>
                <a:ea typeface="华文行楷" pitchFamily="2" charset="-122"/>
              </a:rPr>
              <a:t>我开始爱上他时，恐惧向我</a:t>
            </a:r>
            <a:r>
              <a:rPr lang="zh-CN" altLang="en-US" sz="2600" dirty="0" smtClean="0">
                <a:solidFill>
                  <a:srgbClr val="C00000"/>
                </a:solidFill>
                <a:latin typeface="华文行楷" pitchFamily="2" charset="-122"/>
                <a:ea typeface="华文行楷" pitchFamily="2" charset="-122"/>
              </a:rPr>
              <a:t>袭来</a:t>
            </a:r>
            <a:r>
              <a:rPr lang="zh-CN" altLang="en-US" sz="2600" dirty="0" smtClean="0">
                <a:latin typeface="华文行楷" pitchFamily="2" charset="-122"/>
                <a:ea typeface="华文行楷" pitchFamily="2" charset="-122"/>
              </a:rPr>
              <a:t>。 </a:t>
            </a:r>
            <a:endParaRPr lang="zh-CN" altLang="en-US" sz="2600" dirty="0">
              <a:latin typeface="华文行楷" pitchFamily="2" charset="-122"/>
              <a:ea typeface="华文行楷" pitchFamily="2" charset="-122"/>
            </a:endParaRPr>
          </a:p>
          <a:p>
            <a:endParaRPr lang="zh-CN" altLang="en-US" sz="2600" dirty="0">
              <a:latin typeface="华文行楷" pitchFamily="2" charset="-122"/>
              <a:ea typeface="华文行楷" pitchFamily="2" charset="-122"/>
            </a:endParaRPr>
          </a:p>
        </p:txBody>
      </p:sp>
      <p:sp>
        <p:nvSpPr>
          <p:cNvPr id="232451" name="TextBox 4"/>
          <p:cNvSpPr txBox="1">
            <a:spLocks noChangeArrowheads="1"/>
          </p:cNvSpPr>
          <p:nvPr/>
        </p:nvSpPr>
        <p:spPr bwMode="auto">
          <a:xfrm>
            <a:off x="1538288" y="1412875"/>
            <a:ext cx="1952625" cy="523875"/>
          </a:xfrm>
          <a:prstGeom prst="rect">
            <a:avLst/>
          </a:prstGeom>
          <a:noFill/>
          <a:ln w="9525">
            <a:noFill/>
            <a:miter lim="800000"/>
            <a:headEnd/>
            <a:tailEnd/>
          </a:ln>
        </p:spPr>
        <p:txBody>
          <a:bodyPr>
            <a:spAutoFit/>
          </a:bodyPr>
          <a:lstStyle/>
          <a:p>
            <a:r>
              <a:rPr lang="zh-CN" altLang="en-US" sz="2800" b="1" dirty="0">
                <a:solidFill>
                  <a:srgbClr val="C00000"/>
                </a:solidFill>
                <a:latin typeface="华文行楷" pitchFamily="2" charset="-122"/>
                <a:ea typeface="华文行楷" pitchFamily="2" charset="-122"/>
              </a:rPr>
              <a:t>原句译文</a:t>
            </a:r>
          </a:p>
        </p:txBody>
      </p:sp>
      <p:sp>
        <p:nvSpPr>
          <p:cNvPr id="232452" name="TextBox 25"/>
          <p:cNvSpPr txBox="1">
            <a:spLocks noChangeArrowheads="1"/>
          </p:cNvSpPr>
          <p:nvPr/>
        </p:nvSpPr>
        <p:spPr bwMode="auto">
          <a:xfrm>
            <a:off x="1538288" y="3141663"/>
            <a:ext cx="1871662" cy="522287"/>
          </a:xfrm>
          <a:prstGeom prst="rect">
            <a:avLst/>
          </a:prstGeom>
          <a:noFill/>
          <a:ln w="9525">
            <a:noFill/>
            <a:miter lim="800000"/>
            <a:headEnd/>
            <a:tailEnd/>
          </a:ln>
        </p:spPr>
        <p:txBody>
          <a:bodyPr>
            <a:spAutoFit/>
          </a:bodyPr>
          <a:lstStyle/>
          <a:p>
            <a:r>
              <a:rPr lang="zh-CN" altLang="en-US" sz="2800" b="1" dirty="0">
                <a:solidFill>
                  <a:srgbClr val="FF6600"/>
                </a:solidFill>
                <a:latin typeface="华文行楷" pitchFamily="2" charset="-122"/>
                <a:ea typeface="华文行楷" pitchFamily="2" charset="-122"/>
              </a:rPr>
              <a:t>逆译练习</a:t>
            </a:r>
          </a:p>
        </p:txBody>
      </p:sp>
      <p:sp>
        <p:nvSpPr>
          <p:cNvPr id="6" name="矩形 5"/>
          <p:cNvSpPr>
            <a:spLocks noChangeArrowheads="1"/>
          </p:cNvSpPr>
          <p:nvPr/>
        </p:nvSpPr>
        <p:spPr bwMode="auto">
          <a:xfrm>
            <a:off x="1579563" y="3744924"/>
            <a:ext cx="6088062" cy="892552"/>
          </a:xfrm>
          <a:prstGeom prst="rect">
            <a:avLst/>
          </a:prstGeom>
          <a:noFill/>
          <a:ln w="9525">
            <a:noFill/>
            <a:miter lim="800000"/>
            <a:headEnd/>
            <a:tailEnd/>
          </a:ln>
        </p:spPr>
        <p:txBody>
          <a:bodyPr>
            <a:spAutoFit/>
          </a:bodyPr>
          <a:lstStyle/>
          <a:p>
            <a:r>
              <a:rPr lang="en-US" altLang="zh-CN" sz="2600" dirty="0" smtClean="0">
                <a:latin typeface="Helvetica"/>
              </a:rPr>
              <a:t>Fear </a:t>
            </a:r>
            <a:r>
              <a:rPr lang="en-US" altLang="zh-CN" sz="2600" b="1" dirty="0" smtClean="0">
                <a:solidFill>
                  <a:srgbClr val="FF6600"/>
                </a:solidFill>
                <a:latin typeface="Helvetica"/>
              </a:rPr>
              <a:t>came over </a:t>
            </a:r>
            <a:r>
              <a:rPr lang="en-US" altLang="zh-CN" sz="2600" dirty="0" smtClean="0">
                <a:latin typeface="Helvetica"/>
              </a:rPr>
              <a:t>me </a:t>
            </a:r>
            <a:r>
              <a:rPr lang="en-US" altLang="zh-CN" sz="2600" b="1" dirty="0" smtClean="0">
                <a:solidFill>
                  <a:srgbClr val="FF6600"/>
                </a:solidFill>
                <a:latin typeface="Helvetica"/>
              </a:rPr>
              <a:t>when</a:t>
            </a:r>
            <a:r>
              <a:rPr lang="en-US" altLang="zh-CN" sz="2600" dirty="0" smtClean="0">
                <a:latin typeface="Helvetica"/>
              </a:rPr>
              <a:t> I started to fall in love. (Para. 3, L4)</a:t>
            </a:r>
            <a:endParaRPr lang="en-US" altLang="zh-CN" sz="2600" dirty="0">
              <a:latin typeface="Helvetica"/>
            </a:endParaRPr>
          </a:p>
        </p:txBody>
      </p:sp>
      <p:cxnSp>
        <p:nvCxnSpPr>
          <p:cNvPr id="4" name="直接连接符 3"/>
          <p:cNvCxnSpPr/>
          <p:nvPr/>
        </p:nvCxnSpPr>
        <p:spPr>
          <a:xfrm>
            <a:off x="1558622" y="1928802"/>
            <a:ext cx="5893698" cy="0"/>
          </a:xfrm>
          <a:prstGeom prst="line">
            <a:avLst/>
          </a:prstGeom>
          <a:ln>
            <a:solidFill>
              <a:srgbClr val="B40000"/>
            </a:solidFill>
          </a:ln>
          <a:effectLst>
            <a:glow rad="101600">
              <a:schemeClr val="accent2">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1558622" y="3643314"/>
            <a:ext cx="5893698" cy="0"/>
          </a:xfrm>
          <a:prstGeom prst="line">
            <a:avLst/>
          </a:prstGeom>
          <a:ln>
            <a:solidFill>
              <a:schemeClr val="accent6">
                <a:lumMod val="75000"/>
              </a:schemeClr>
            </a:solidFill>
          </a:ln>
          <a:effectLst>
            <a:glow rad="101600">
              <a:schemeClr val="accent6">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12" name="TextBox 11">
            <a:hlinkClick r:id="" action="ppaction://hlinkshowjump?jump=nextslide"/>
          </p:cNvPr>
          <p:cNvSpPr txBox="1"/>
          <p:nvPr/>
        </p:nvSpPr>
        <p:spPr>
          <a:xfrm>
            <a:off x="5929322" y="5429264"/>
            <a:ext cx="1522998" cy="733663"/>
          </a:xfrm>
          <a:prstGeom prst="rightArrow">
            <a:avLst/>
          </a:prstGeom>
          <a:effectLst>
            <a:outerShdw blurRad="76200" dist="12700" dir="2700000" sy="-23000" kx="-800400" algn="bl" rotWithShape="0">
              <a:prstClr val="black">
                <a:alpha val="20000"/>
              </a:prstClr>
            </a:outerShdw>
          </a:effectLst>
        </p:spPr>
        <p:style>
          <a:lnRef idx="2">
            <a:schemeClr val="accent6"/>
          </a:lnRef>
          <a:fillRef idx="1">
            <a:schemeClr val="lt1"/>
          </a:fillRef>
          <a:effectRef idx="0">
            <a:schemeClr val="accent6"/>
          </a:effectRef>
          <a:fontRef idx="minor">
            <a:schemeClr val="dk1"/>
          </a:fontRef>
        </p:style>
        <p:txBody>
          <a:bodyPr wrap="square">
            <a:spAutoFit/>
          </a:bodyPr>
          <a:lstStyle/>
          <a:p>
            <a:pPr fontAlgn="auto">
              <a:spcBef>
                <a:spcPts val="0"/>
              </a:spcBef>
              <a:spcAft>
                <a:spcPts val="0"/>
              </a:spcAft>
              <a:defRPr/>
            </a:pPr>
            <a:r>
              <a:rPr lang="zh-CN" altLang="en-US" sz="1800" b="1" dirty="0"/>
              <a:t>句型提炼</a:t>
            </a:r>
          </a:p>
        </p:txBody>
      </p:sp>
      <p:grpSp>
        <p:nvGrpSpPr>
          <p:cNvPr id="11" name="组合 4"/>
          <p:cNvGrpSpPr>
            <a:grpSpLocks/>
          </p:cNvGrpSpPr>
          <p:nvPr/>
        </p:nvGrpSpPr>
        <p:grpSpPr bwMode="auto">
          <a:xfrm>
            <a:off x="-14288" y="-26988"/>
            <a:ext cx="7425030" cy="1152526"/>
            <a:chOff x="-14288" y="-27384"/>
            <a:chExt cx="7425588" cy="1152525"/>
          </a:xfrm>
        </p:grpSpPr>
        <p:pic>
          <p:nvPicPr>
            <p:cNvPr id="13" name="Picture 2"/>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14288" y="-27384"/>
              <a:ext cx="4014784" cy="11525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5" name="TextBox 14">
              <a:hlinkClick r:id="rId4" action="ppaction://hlinksldjump"/>
            </p:cNvPr>
            <p:cNvSpPr txBox="1"/>
            <p:nvPr/>
          </p:nvSpPr>
          <p:spPr>
            <a:xfrm>
              <a:off x="192104" y="471092"/>
              <a:ext cx="2508440" cy="430212"/>
            </a:xfrm>
            <a:prstGeom prst="rect">
              <a:avLst/>
            </a:prstGeom>
            <a:noFill/>
          </p:spPr>
          <p:txBody>
            <a:bodyPr>
              <a:spAutoFit/>
            </a:bodyPr>
            <a:lstStyle/>
            <a:p>
              <a:pPr fontAlgn="auto">
                <a:spcBef>
                  <a:spcPts val="0"/>
                </a:spcBef>
                <a:spcAft>
                  <a:spcPts val="0"/>
                </a:spcAft>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rPr>
                <a:t>Language focus</a:t>
              </a:r>
              <a:endParaRPr lang="zh-CN" altLang="en-US"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endParaRPr>
            </a:p>
          </p:txBody>
        </p:sp>
        <p:sp>
          <p:nvSpPr>
            <p:cNvPr id="16" name="矩形 15"/>
            <p:cNvSpPr/>
            <p:nvPr/>
          </p:nvSpPr>
          <p:spPr>
            <a:xfrm>
              <a:off x="4130989" y="559991"/>
              <a:ext cx="3280311" cy="492443"/>
            </a:xfrm>
            <a:prstGeom prst="rect">
              <a:avLst/>
            </a:prstGeom>
          </p:spPr>
          <p:txBody>
            <a:bodyPr wrap="none">
              <a:spAutoFit/>
            </a:bodyPr>
            <a:lstStyle/>
            <a:p>
              <a:pPr>
                <a:defRPr/>
              </a:pPr>
              <a:r>
                <a:rPr lang="en-US" altLang="zh-CN" sz="2600" b="1" dirty="0" smtClean="0">
                  <a:solidFill>
                    <a:schemeClr val="accent6">
                      <a:lumMod val="75000"/>
                    </a:schemeClr>
                  </a:solidFill>
                  <a:latin typeface="Helvetica"/>
                </a:rPr>
                <a:t>Functional patterns</a:t>
              </a:r>
              <a:endParaRPr lang="zh-CN" altLang="en-US" dirty="0">
                <a:solidFill>
                  <a:schemeClr val="accent6">
                    <a:lumMod val="75000"/>
                  </a:schemeClr>
                </a:solidFill>
              </a:endParaRPr>
            </a:p>
          </p:txBody>
        </p:sp>
      </p:grpSp>
    </p:spTree>
    <p:extLst>
      <p:ext uri="{BB962C8B-B14F-4D97-AF65-F5344CB8AC3E}">
        <p14:creationId xmlns="" xmlns:p14="http://schemas.microsoft.com/office/powerpoint/2010/main" val="3934693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8" name="Rectangle 21"/>
          <p:cNvSpPr>
            <a:spLocks noChangeArrowheads="1"/>
          </p:cNvSpPr>
          <p:nvPr/>
        </p:nvSpPr>
        <p:spPr bwMode="auto">
          <a:xfrm>
            <a:off x="1538288" y="2091516"/>
            <a:ext cx="6273800" cy="810478"/>
          </a:xfrm>
          <a:prstGeom prst="rect">
            <a:avLst/>
          </a:prstGeom>
          <a:noFill/>
          <a:ln w="9525">
            <a:noFill/>
            <a:miter lim="800000"/>
            <a:headEnd/>
            <a:tailEnd/>
          </a:ln>
        </p:spPr>
        <p:txBody>
          <a:bodyPr>
            <a:spAutoFit/>
          </a:bodyPr>
          <a:lstStyle/>
          <a:p>
            <a:pPr>
              <a:lnSpc>
                <a:spcPts val="2800"/>
              </a:lnSpc>
            </a:pPr>
            <a:r>
              <a:rPr lang="en-US" altLang="zh-CN" sz="2600" dirty="0" err="1" smtClean="0">
                <a:latin typeface="Helvetica"/>
                <a:ea typeface="华文行楷" pitchFamily="2" charset="-122"/>
              </a:rPr>
              <a:t>Sth</a:t>
            </a:r>
            <a:r>
              <a:rPr lang="en-US" altLang="zh-CN" sz="2600" dirty="0" smtClean="0">
                <a:latin typeface="Helvetica"/>
                <a:ea typeface="华文行楷" pitchFamily="2" charset="-122"/>
              </a:rPr>
              <a:t>. (a feeling) </a:t>
            </a:r>
            <a:r>
              <a:rPr lang="en-US" altLang="zh-CN" sz="2600" b="1" dirty="0" smtClean="0">
                <a:solidFill>
                  <a:srgbClr val="E46C0A"/>
                </a:solidFill>
                <a:latin typeface="Helvetica"/>
                <a:ea typeface="华文行楷" pitchFamily="2" charset="-122"/>
              </a:rPr>
              <a:t>comes over </a:t>
            </a:r>
            <a:r>
              <a:rPr lang="en-US" altLang="zh-CN" sz="2600" dirty="0" smtClean="0">
                <a:latin typeface="Helvetica"/>
                <a:ea typeface="华文行楷" pitchFamily="2" charset="-122"/>
              </a:rPr>
              <a:t>sb. </a:t>
            </a:r>
            <a:r>
              <a:rPr lang="en-US" altLang="zh-CN" sz="2600" b="1" dirty="0" smtClean="0">
                <a:solidFill>
                  <a:srgbClr val="E46C0A"/>
                </a:solidFill>
                <a:latin typeface="Helvetica"/>
                <a:ea typeface="华文行楷" pitchFamily="2" charset="-122"/>
              </a:rPr>
              <a:t>when</a:t>
            </a:r>
            <a:r>
              <a:rPr lang="en-US" altLang="zh-CN" sz="2600" dirty="0" smtClean="0">
                <a:latin typeface="Helvetica"/>
                <a:ea typeface="华文行楷" pitchFamily="2" charset="-122"/>
              </a:rPr>
              <a:t> sb. does </a:t>
            </a:r>
            <a:r>
              <a:rPr lang="en-US" altLang="zh-CN" sz="2600" dirty="0" err="1" smtClean="0">
                <a:latin typeface="Helvetica"/>
                <a:ea typeface="华文行楷" pitchFamily="2" charset="-122"/>
              </a:rPr>
              <a:t>sth</a:t>
            </a:r>
            <a:r>
              <a:rPr lang="en-US" altLang="zh-CN" sz="2600" dirty="0" smtClean="0">
                <a:latin typeface="Helvetica"/>
                <a:ea typeface="华文行楷" pitchFamily="2" charset="-122"/>
              </a:rPr>
              <a:t>.</a:t>
            </a:r>
            <a:endParaRPr lang="en-US" altLang="zh-CN" sz="2600" dirty="0">
              <a:latin typeface="Helvetica"/>
              <a:ea typeface="华文行楷" pitchFamily="2" charset="-122"/>
            </a:endParaRPr>
          </a:p>
        </p:txBody>
      </p:sp>
      <p:sp>
        <p:nvSpPr>
          <p:cNvPr id="5" name="TextBox 4"/>
          <p:cNvSpPr txBox="1"/>
          <p:nvPr/>
        </p:nvSpPr>
        <p:spPr>
          <a:xfrm>
            <a:off x="1538288" y="1412875"/>
            <a:ext cx="1952625" cy="523875"/>
          </a:xfrm>
          <a:prstGeom prst="rect">
            <a:avLst/>
          </a:prstGeom>
          <a:noFill/>
        </p:spPr>
        <p:txBody>
          <a:bodyPr>
            <a:spAutoFit/>
          </a:bodyPr>
          <a:lstStyle/>
          <a:p>
            <a:pPr fontAlgn="auto">
              <a:spcBef>
                <a:spcPts val="0"/>
              </a:spcBef>
              <a:spcAft>
                <a:spcPts val="0"/>
              </a:spcAft>
              <a:defRPr/>
            </a:pPr>
            <a:r>
              <a:rPr lang="zh-CN" altLang="en-US" sz="2800" b="1" dirty="0">
                <a:solidFill>
                  <a:schemeClr val="accent6">
                    <a:lumMod val="75000"/>
                  </a:schemeClr>
                </a:solidFill>
                <a:latin typeface="华文行楷" pitchFamily="2" charset="-122"/>
                <a:ea typeface="华文行楷" pitchFamily="2" charset="-122"/>
              </a:rPr>
              <a:t>句型提炼</a:t>
            </a:r>
          </a:p>
        </p:txBody>
      </p:sp>
      <p:sp>
        <p:nvSpPr>
          <p:cNvPr id="234500" name="TextBox 25"/>
          <p:cNvSpPr txBox="1">
            <a:spLocks noChangeArrowheads="1"/>
          </p:cNvSpPr>
          <p:nvPr/>
        </p:nvSpPr>
        <p:spPr bwMode="auto">
          <a:xfrm>
            <a:off x="1538288" y="3214686"/>
            <a:ext cx="1871662" cy="523875"/>
          </a:xfrm>
          <a:prstGeom prst="rect">
            <a:avLst/>
          </a:prstGeom>
          <a:noFill/>
          <a:ln w="9525">
            <a:noFill/>
            <a:miter lim="800000"/>
            <a:headEnd/>
            <a:tailEnd/>
          </a:ln>
        </p:spPr>
        <p:txBody>
          <a:bodyPr>
            <a:spAutoFit/>
          </a:bodyPr>
          <a:lstStyle/>
          <a:p>
            <a:r>
              <a:rPr lang="zh-CN" altLang="en-US" sz="2800" b="1" dirty="0">
                <a:solidFill>
                  <a:srgbClr val="71AE0E"/>
                </a:solidFill>
                <a:latin typeface="华文行楷" pitchFamily="2" charset="-122"/>
                <a:ea typeface="华文行楷" pitchFamily="2" charset="-122"/>
              </a:rPr>
              <a:t>应用提示</a:t>
            </a:r>
          </a:p>
        </p:txBody>
      </p:sp>
      <p:sp>
        <p:nvSpPr>
          <p:cNvPr id="6" name="矩形 5"/>
          <p:cNvSpPr>
            <a:spLocks noChangeArrowheads="1"/>
          </p:cNvSpPr>
          <p:nvPr/>
        </p:nvSpPr>
        <p:spPr bwMode="auto">
          <a:xfrm>
            <a:off x="1579563" y="3904406"/>
            <a:ext cx="6088062" cy="820738"/>
          </a:xfrm>
          <a:prstGeom prst="rect">
            <a:avLst/>
          </a:prstGeom>
          <a:noFill/>
          <a:ln w="9525">
            <a:noFill/>
            <a:miter lim="800000"/>
            <a:headEnd/>
            <a:tailEnd/>
          </a:ln>
        </p:spPr>
        <p:txBody>
          <a:bodyPr>
            <a:spAutoFit/>
          </a:bodyPr>
          <a:lstStyle/>
          <a:p>
            <a:pPr>
              <a:lnSpc>
                <a:spcPts val="2800"/>
              </a:lnSpc>
              <a:spcBef>
                <a:spcPct val="50000"/>
              </a:spcBef>
            </a:pPr>
            <a:r>
              <a:rPr lang="zh-CN" altLang="en-US" sz="2600" dirty="0">
                <a:latin typeface="华文行楷" pitchFamily="2" charset="-122"/>
                <a:ea typeface="华文行楷" pitchFamily="2" charset="-122"/>
              </a:rPr>
              <a:t>用于表达</a:t>
            </a:r>
            <a:r>
              <a:rPr lang="zh-CN" altLang="en-US" sz="2600" dirty="0">
                <a:solidFill>
                  <a:srgbClr val="71AE0E"/>
                </a:solidFill>
                <a:latin typeface="华文行楷" pitchFamily="2" charset="-122"/>
                <a:ea typeface="华文行楷" pitchFamily="2" charset="-122"/>
              </a:rPr>
              <a:t>“某人在特</a:t>
            </a:r>
            <a:r>
              <a:rPr lang="zh-CN" altLang="en-US" sz="2600" dirty="0" smtClean="0">
                <a:solidFill>
                  <a:srgbClr val="71AE0E"/>
                </a:solidFill>
                <a:latin typeface="华文行楷" pitchFamily="2" charset="-122"/>
                <a:ea typeface="华文行楷" pitchFamily="2" charset="-122"/>
              </a:rPr>
              <a:t>定情境下突然受到某种情感的影响”</a:t>
            </a:r>
            <a:r>
              <a:rPr lang="zh-CN" altLang="en-US" sz="2600" dirty="0" smtClean="0">
                <a:latin typeface="华文行楷" pitchFamily="2" charset="-122"/>
                <a:ea typeface="华文行楷" pitchFamily="2" charset="-122"/>
              </a:rPr>
              <a:t>。</a:t>
            </a:r>
            <a:endParaRPr lang="zh-CN" altLang="en-US" sz="2600" dirty="0">
              <a:latin typeface="华文行楷" pitchFamily="2" charset="-122"/>
              <a:ea typeface="华文行楷" pitchFamily="2" charset="-122"/>
            </a:endParaRPr>
          </a:p>
        </p:txBody>
      </p:sp>
      <p:cxnSp>
        <p:nvCxnSpPr>
          <p:cNvPr id="4" name="直接连接符 3"/>
          <p:cNvCxnSpPr/>
          <p:nvPr/>
        </p:nvCxnSpPr>
        <p:spPr>
          <a:xfrm>
            <a:off x="1621299" y="3714752"/>
            <a:ext cx="5893698" cy="0"/>
          </a:xfrm>
          <a:prstGeom prst="line">
            <a:avLst/>
          </a:prstGeom>
          <a:ln>
            <a:solidFill>
              <a:srgbClr val="71AE0E"/>
            </a:solidFill>
          </a:ln>
          <a:effectLst>
            <a:glow rad="1016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1621299" y="1916832"/>
            <a:ext cx="5893698" cy="0"/>
          </a:xfrm>
          <a:prstGeom prst="line">
            <a:avLst/>
          </a:prstGeom>
          <a:ln>
            <a:solidFill>
              <a:schemeClr val="accent6">
                <a:lumMod val="75000"/>
              </a:schemeClr>
            </a:solidFill>
          </a:ln>
          <a:effectLst>
            <a:glow rad="101600">
              <a:schemeClr val="accent6">
                <a:satMod val="175000"/>
                <a:alpha val="40000"/>
              </a:schemeClr>
            </a:glow>
          </a:effectLst>
        </p:spPr>
        <p:style>
          <a:lnRef idx="1">
            <a:schemeClr val="accent1"/>
          </a:lnRef>
          <a:fillRef idx="0">
            <a:schemeClr val="accent1"/>
          </a:fillRef>
          <a:effectRef idx="0">
            <a:schemeClr val="accent1"/>
          </a:effectRef>
          <a:fontRef idx="minor">
            <a:schemeClr val="tx1"/>
          </a:fontRef>
        </p:style>
      </p:cxnSp>
      <p:pic>
        <p:nvPicPr>
          <p:cNvPr id="12" name="Picture 2"/>
          <p:cNvPicPr>
            <a:picLocks noChangeAspect="1" noChangeArrowheads="1"/>
          </p:cNvPicPr>
          <p:nvPr/>
        </p:nvPicPr>
        <p:blipFill>
          <a:blip r:embed="rId3" cstate="print"/>
          <a:srcRect/>
          <a:stretch>
            <a:fillRect/>
          </a:stretch>
        </p:blipFill>
        <p:spPr bwMode="auto">
          <a:xfrm>
            <a:off x="0" y="5876925"/>
            <a:ext cx="4208463" cy="957263"/>
          </a:xfrm>
          <a:prstGeom prst="rect">
            <a:avLst/>
          </a:prstGeom>
          <a:noFill/>
          <a:ln w="9525">
            <a:noFill/>
            <a:miter lim="800000"/>
            <a:headEnd/>
            <a:tailEnd/>
          </a:ln>
        </p:spPr>
      </p:pic>
      <p:sp>
        <p:nvSpPr>
          <p:cNvPr id="18" name="TextBox 17">
            <a:hlinkClick r:id="" action="ppaction://hlinkshowjump?jump=nextslide"/>
          </p:cNvPr>
          <p:cNvSpPr txBox="1"/>
          <p:nvPr/>
        </p:nvSpPr>
        <p:spPr>
          <a:xfrm>
            <a:off x="5929322" y="5429264"/>
            <a:ext cx="1522998" cy="733663"/>
          </a:xfrm>
          <a:prstGeom prst="rightArrow">
            <a:avLst/>
          </a:prstGeom>
          <a:effectLst>
            <a:outerShdw blurRad="76200" dist="12700" dir="2700000" sy="-23000" kx="-800400" algn="bl" rotWithShape="0">
              <a:prstClr val="black">
                <a:alpha val="20000"/>
              </a:prstClr>
            </a:outerShdw>
          </a:effectLst>
        </p:spPr>
        <p:style>
          <a:lnRef idx="2">
            <a:schemeClr val="accent6"/>
          </a:lnRef>
          <a:fillRef idx="1">
            <a:schemeClr val="lt1"/>
          </a:fillRef>
          <a:effectRef idx="0">
            <a:schemeClr val="accent6"/>
          </a:effectRef>
          <a:fontRef idx="minor">
            <a:schemeClr val="dk1"/>
          </a:fontRef>
        </p:style>
        <p:txBody>
          <a:bodyPr wrap="square">
            <a:spAutoFit/>
          </a:bodyPr>
          <a:lstStyle/>
          <a:p>
            <a:pPr fontAlgn="auto">
              <a:spcBef>
                <a:spcPts val="0"/>
              </a:spcBef>
              <a:spcAft>
                <a:spcPts val="0"/>
              </a:spcAft>
              <a:defRPr/>
            </a:pPr>
            <a:r>
              <a:rPr lang="zh-CN" altLang="en-US" sz="1800" b="1" dirty="0" smtClean="0"/>
              <a:t>句型</a:t>
            </a:r>
            <a:r>
              <a:rPr lang="zh-CN" altLang="en-US" b="1" dirty="0" smtClean="0"/>
              <a:t>应用</a:t>
            </a:r>
            <a:endParaRPr lang="zh-CN" altLang="en-US" sz="1800" b="1" dirty="0"/>
          </a:p>
        </p:txBody>
      </p:sp>
      <p:grpSp>
        <p:nvGrpSpPr>
          <p:cNvPr id="13" name="组合 4"/>
          <p:cNvGrpSpPr>
            <a:grpSpLocks/>
          </p:cNvGrpSpPr>
          <p:nvPr/>
        </p:nvGrpSpPr>
        <p:grpSpPr bwMode="auto">
          <a:xfrm>
            <a:off x="-14288" y="-26988"/>
            <a:ext cx="7425030" cy="1152526"/>
            <a:chOff x="-14288" y="-27384"/>
            <a:chExt cx="7425588" cy="1152525"/>
          </a:xfrm>
        </p:grpSpPr>
        <p:pic>
          <p:nvPicPr>
            <p:cNvPr id="15" name="Picture 2"/>
            <p:cNvPicPr>
              <a:picLocks noChangeAspect="1" noChangeArrowheads="1"/>
            </p:cNvPicPr>
            <p:nvPr/>
          </p:nvPicPr>
          <p:blipFill>
            <a:blip r:embed="rId4">
              <a:extLst>
                <a:ext uri="{28A0092B-C50C-407E-A947-70E740481C1C}">
                  <a14:useLocalDpi xmlns="" xmlns:a14="http://schemas.microsoft.com/office/drawing/2010/main" val="0"/>
                </a:ext>
              </a:extLst>
            </a:blip>
            <a:srcRect/>
            <a:stretch>
              <a:fillRect/>
            </a:stretch>
          </p:blipFill>
          <p:spPr bwMode="auto">
            <a:xfrm>
              <a:off x="-14288" y="-27384"/>
              <a:ext cx="4014784" cy="11525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6" name="TextBox 15">
              <a:hlinkClick r:id="rId5" action="ppaction://hlinksldjump"/>
            </p:cNvPr>
            <p:cNvSpPr txBox="1"/>
            <p:nvPr/>
          </p:nvSpPr>
          <p:spPr>
            <a:xfrm>
              <a:off x="192104" y="471092"/>
              <a:ext cx="2508440" cy="430212"/>
            </a:xfrm>
            <a:prstGeom prst="rect">
              <a:avLst/>
            </a:prstGeom>
            <a:noFill/>
          </p:spPr>
          <p:txBody>
            <a:bodyPr>
              <a:spAutoFit/>
            </a:bodyPr>
            <a:lstStyle/>
            <a:p>
              <a:pPr fontAlgn="auto">
                <a:spcBef>
                  <a:spcPts val="0"/>
                </a:spcBef>
                <a:spcAft>
                  <a:spcPts val="0"/>
                </a:spcAft>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rPr>
                <a:t>Language focus</a:t>
              </a:r>
              <a:endParaRPr lang="zh-CN" altLang="en-US"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endParaRPr>
            </a:p>
          </p:txBody>
        </p:sp>
        <p:sp>
          <p:nvSpPr>
            <p:cNvPr id="17" name="矩形 16"/>
            <p:cNvSpPr/>
            <p:nvPr/>
          </p:nvSpPr>
          <p:spPr>
            <a:xfrm>
              <a:off x="4130989" y="559991"/>
              <a:ext cx="3280311" cy="492443"/>
            </a:xfrm>
            <a:prstGeom prst="rect">
              <a:avLst/>
            </a:prstGeom>
          </p:spPr>
          <p:txBody>
            <a:bodyPr wrap="none">
              <a:spAutoFit/>
            </a:bodyPr>
            <a:lstStyle/>
            <a:p>
              <a:pPr>
                <a:defRPr/>
              </a:pPr>
              <a:r>
                <a:rPr lang="en-US" altLang="zh-CN" sz="2600" b="1" dirty="0" smtClean="0">
                  <a:solidFill>
                    <a:schemeClr val="accent6">
                      <a:lumMod val="75000"/>
                    </a:schemeClr>
                  </a:solidFill>
                  <a:latin typeface="Helvetica"/>
                </a:rPr>
                <a:t>Functional patterns</a:t>
              </a:r>
              <a:endParaRPr lang="zh-CN" altLang="en-US" dirty="0">
                <a:solidFill>
                  <a:schemeClr val="accent6">
                    <a:lumMod val="75000"/>
                  </a:schemeClr>
                </a:solidFill>
              </a:endParaRPr>
            </a:p>
          </p:txBody>
        </p:sp>
      </p:grpSp>
    </p:spTree>
    <p:extLst>
      <p:ext uri="{BB962C8B-B14F-4D97-AF65-F5344CB8AC3E}">
        <p14:creationId xmlns="" xmlns:p14="http://schemas.microsoft.com/office/powerpoint/2010/main" val="3984150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14"/>
          <p:cNvGrpSpPr/>
          <p:nvPr/>
        </p:nvGrpSpPr>
        <p:grpSpPr>
          <a:xfrm>
            <a:off x="0" y="0"/>
            <a:ext cx="8834438" cy="1198563"/>
            <a:chOff x="0" y="0"/>
            <a:chExt cx="8834438" cy="1198563"/>
          </a:xfrm>
        </p:grpSpPr>
        <p:pic>
          <p:nvPicPr>
            <p:cNvPr id="11" name="Picture 9"/>
            <p:cNvPicPr>
              <a:picLocks noChangeAspect="1" noChangeArrowheads="1"/>
            </p:cNvPicPr>
            <p:nvPr/>
          </p:nvPicPr>
          <p:blipFill>
            <a:blip r:embed="rId3" cstate="print"/>
            <a:srcRect/>
            <a:stretch>
              <a:fillRect/>
            </a:stretch>
          </p:blipFill>
          <p:spPr bwMode="auto">
            <a:xfrm>
              <a:off x="0" y="0"/>
              <a:ext cx="3348038" cy="1198563"/>
            </a:xfrm>
            <a:prstGeom prst="rect">
              <a:avLst/>
            </a:prstGeom>
            <a:noFill/>
            <a:ln w="9525">
              <a:noFill/>
              <a:miter lim="800000"/>
              <a:headEnd/>
              <a:tailEnd/>
            </a:ln>
          </p:spPr>
        </p:pic>
        <p:sp>
          <p:nvSpPr>
            <p:cNvPr id="12" name="TextBox 11"/>
            <p:cNvSpPr txBox="1"/>
            <p:nvPr/>
          </p:nvSpPr>
          <p:spPr>
            <a:xfrm>
              <a:off x="900113" y="333375"/>
              <a:ext cx="1584325" cy="522288"/>
            </a:xfrm>
            <a:prstGeom prst="rect">
              <a:avLst/>
            </a:prstGeom>
            <a:noFill/>
          </p:spPr>
          <p:txBody>
            <a:bodyPr>
              <a:spAutoFit/>
            </a:bodyPr>
            <a:lstStyle/>
            <a:p>
              <a:pPr fontAlgn="auto">
                <a:spcBef>
                  <a:spcPts val="0"/>
                </a:spcBef>
                <a:spcAft>
                  <a:spcPts val="0"/>
                </a:spcAft>
                <a:defRPr/>
              </a:pPr>
              <a:r>
                <a:rPr lang="en-US" altLang="zh-CN" sz="2800" b="1" dirty="0">
                  <a:solidFill>
                    <a:schemeClr val="bg1"/>
                  </a:solidFill>
                  <a:effectLst>
                    <a:outerShdw blurRad="38100" dist="38100" dir="2700000" algn="tl">
                      <a:srgbClr val="000000">
                        <a:alpha val="43137"/>
                      </a:srgbClr>
                    </a:outerShdw>
                  </a:effectLst>
                  <a:latin typeface="Comic Sans MS" pitchFamily="66" charset="0"/>
                  <a:ea typeface="+mn-ea"/>
                </a:rPr>
                <a:t>Lead-in</a:t>
              </a:r>
              <a:endParaRPr lang="zh-CN" altLang="en-US" sz="2800" b="1" dirty="0">
                <a:solidFill>
                  <a:schemeClr val="bg1"/>
                </a:solidFill>
                <a:effectLst>
                  <a:outerShdw blurRad="38100" dist="38100" dir="2700000" algn="tl">
                    <a:srgbClr val="000000">
                      <a:alpha val="43137"/>
                    </a:srgbClr>
                  </a:outerShdw>
                </a:effectLst>
                <a:latin typeface="Comic Sans MS" pitchFamily="66" charset="0"/>
                <a:ea typeface="+mn-ea"/>
              </a:endParaRPr>
            </a:p>
          </p:txBody>
        </p:sp>
        <p:sp>
          <p:nvSpPr>
            <p:cNvPr id="13" name="矩形 11"/>
            <p:cNvSpPr>
              <a:spLocks noChangeArrowheads="1"/>
            </p:cNvSpPr>
            <p:nvPr/>
          </p:nvSpPr>
          <p:spPr bwMode="auto">
            <a:xfrm>
              <a:off x="3068638" y="427038"/>
              <a:ext cx="5765800" cy="572464"/>
            </a:xfrm>
            <a:prstGeom prst="rect">
              <a:avLst/>
            </a:prstGeom>
            <a:noFill/>
            <a:ln w="9525">
              <a:noFill/>
              <a:miter lim="800000"/>
              <a:headEnd/>
              <a:tailEnd/>
            </a:ln>
          </p:spPr>
          <p:txBody>
            <a:bodyPr wrap="square">
              <a:spAutoFit/>
            </a:bodyPr>
            <a:lstStyle/>
            <a:p>
              <a:pPr algn="just">
                <a:lnSpc>
                  <a:spcPct val="130000"/>
                </a:lnSpc>
              </a:pPr>
              <a:r>
                <a:rPr lang="en-US" altLang="zh-CN" sz="2400" b="1" dirty="0" smtClean="0">
                  <a:solidFill>
                    <a:srgbClr val="006600"/>
                  </a:solidFill>
                  <a:latin typeface="Helvetica" pitchFamily="34" charset="0"/>
                  <a:ea typeface="Helvetica Neue"/>
                  <a:cs typeface="Helvetica Neue"/>
                </a:rPr>
                <a:t>Look at the pictures and discuss</a:t>
              </a:r>
              <a:endParaRPr lang="zh-CN" altLang="en-US" sz="2400" b="1" dirty="0">
                <a:solidFill>
                  <a:srgbClr val="006600"/>
                </a:solidFill>
                <a:latin typeface="Helvetica" pitchFamily="34" charset="0"/>
                <a:ea typeface="Helvetica Neue"/>
                <a:cs typeface="Helvetica Neue"/>
              </a:endParaRPr>
            </a:p>
          </p:txBody>
        </p:sp>
      </p:grpSp>
      <p:sp>
        <p:nvSpPr>
          <p:cNvPr id="16" name="矩形 10"/>
          <p:cNvSpPr/>
          <p:nvPr/>
        </p:nvSpPr>
        <p:spPr>
          <a:xfrm>
            <a:off x="899592" y="1268760"/>
            <a:ext cx="7056784" cy="830997"/>
          </a:xfrm>
          <a:prstGeom prst="rect">
            <a:avLst/>
          </a:prstGeom>
        </p:spPr>
        <p:txBody>
          <a:bodyPr wrap="square">
            <a:spAutoFit/>
          </a:bodyPr>
          <a:lstStyle/>
          <a:p>
            <a:r>
              <a:rPr lang="en-US" altLang="zh-CN" sz="2400" b="1" dirty="0" smtClean="0">
                <a:solidFill>
                  <a:srgbClr val="000000"/>
                </a:solidFill>
                <a:latin typeface="Helvetica" pitchFamily="34" charset="0"/>
              </a:rPr>
              <a:t>Look at the following pictures and discuss what are the modern dating practices.</a:t>
            </a:r>
            <a:endParaRPr lang="zh-CN" altLang="en-US" sz="2400" b="1" dirty="0" smtClean="0">
              <a:latin typeface="Helvetica"/>
              <a:ea typeface="Helvetica Neue"/>
              <a:cs typeface="Helvetica Neue"/>
            </a:endParaRPr>
          </a:p>
        </p:txBody>
      </p:sp>
      <p:sp>
        <p:nvSpPr>
          <p:cNvPr id="15" name="矩形 14"/>
          <p:cNvSpPr/>
          <p:nvPr/>
        </p:nvSpPr>
        <p:spPr>
          <a:xfrm>
            <a:off x="4432138" y="5643578"/>
            <a:ext cx="4027064" cy="923330"/>
          </a:xfrm>
          <a:prstGeom prst="rect">
            <a:avLst/>
          </a:prstGeom>
          <a:noFill/>
        </p:spPr>
        <p:txBody>
          <a:bodyPr wrap="none" lIns="91440" tIns="45720" rIns="91440" bIns="45720">
            <a:spAutoFit/>
            <a:scene3d>
              <a:camera prst="obliqueBottomLeft"/>
              <a:lightRig rig="threePt" dir="t"/>
            </a:scene3d>
          </a:bodyPr>
          <a:lstStyle/>
          <a:p>
            <a:pPr algn="ctr"/>
            <a:r>
              <a:rPr lang="en-US" altLang="zh-CN" sz="5400" b="1" dirty="0" smtClean="0">
                <a:ln w="18000">
                  <a:solidFill>
                    <a:schemeClr val="accent2">
                      <a:satMod val="140000"/>
                    </a:schemeClr>
                  </a:solidFill>
                  <a:prstDash val="solid"/>
                  <a:miter lim="800000"/>
                </a:ln>
                <a:solidFill>
                  <a:srgbClr val="FF33CC"/>
                </a:solidFill>
                <a:effectLst>
                  <a:outerShdw blurRad="25500" dist="23000" dir="7020000" algn="tl">
                    <a:srgbClr val="000000">
                      <a:alpha val="50000"/>
                    </a:srgbClr>
                  </a:outerShdw>
                </a:effectLst>
              </a:rPr>
              <a:t>Casual dating</a:t>
            </a:r>
            <a:endParaRPr lang="zh-CN" altLang="en-US" sz="5400" b="1" cap="none" spc="0" dirty="0">
              <a:ln w="18000">
                <a:solidFill>
                  <a:schemeClr val="accent2">
                    <a:satMod val="140000"/>
                  </a:schemeClr>
                </a:solidFill>
                <a:prstDash val="solid"/>
                <a:miter lim="800000"/>
              </a:ln>
              <a:solidFill>
                <a:srgbClr val="FF33CC"/>
              </a:solidFill>
              <a:effectLst>
                <a:outerShdw blurRad="25500" dist="23000" dir="7020000" algn="tl">
                  <a:srgbClr val="000000">
                    <a:alpha val="50000"/>
                  </a:srgbClr>
                </a:outerShdw>
              </a:effectLst>
            </a:endParaRPr>
          </a:p>
        </p:txBody>
      </p:sp>
      <p:pic>
        <p:nvPicPr>
          <p:cNvPr id="3074" name="Picture 2" descr="D:\找图\新视野读写2\徐晨买图\新视野读写2 图片\U4\新视野大学英语（第三版）读写教程2 87182196.jpg"/>
          <p:cNvPicPr>
            <a:picLocks noChangeAspect="1" noChangeArrowheads="1"/>
          </p:cNvPicPr>
          <p:nvPr/>
        </p:nvPicPr>
        <p:blipFill>
          <a:blip r:embed="rId4" cstate="print"/>
          <a:srcRect/>
          <a:stretch>
            <a:fillRect/>
          </a:stretch>
        </p:blipFill>
        <p:spPr bwMode="auto">
          <a:xfrm>
            <a:off x="1081089" y="2428796"/>
            <a:ext cx="4991109" cy="3325892"/>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 xmlns:p14="http://schemas.microsoft.com/office/powerpoint/2010/main" val="3689155293"/>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7" name="Picture 5"/>
          <p:cNvPicPr>
            <a:picLocks noChangeAspect="1" noChangeArrowheads="1"/>
          </p:cNvPicPr>
          <p:nvPr/>
        </p:nvPicPr>
        <p:blipFill rotWithShape="1">
          <a:blip r:embed="rId2" cstate="print">
            <a:extLst>
              <a:ext uri="{28A0092B-C50C-407E-A947-70E740481C1C}">
                <a14:useLocalDpi xmlns="" xmlns:a14="http://schemas.microsoft.com/office/drawing/2010/main" val="0"/>
              </a:ext>
            </a:extLst>
          </a:blip>
          <a:srcRect l="7280" t="15609"/>
          <a:stretch/>
        </p:blipFill>
        <p:spPr bwMode="auto">
          <a:xfrm>
            <a:off x="857224" y="1484784"/>
            <a:ext cx="7744854" cy="51589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13" name="文本框 5"/>
          <p:cNvSpPr txBox="1"/>
          <p:nvPr/>
        </p:nvSpPr>
        <p:spPr>
          <a:xfrm>
            <a:off x="1403648" y="4035836"/>
            <a:ext cx="4464496" cy="461665"/>
          </a:xfrm>
          <a:prstGeom prst="rect">
            <a:avLst/>
          </a:prstGeom>
          <a:solidFill>
            <a:srgbClr val="FFC000"/>
          </a:solidFill>
          <a:effectLst>
            <a:softEdge rad="127000"/>
          </a:effectLst>
        </p:spPr>
        <p:txBody>
          <a:bodyPr wrap="square" rtlCol="0">
            <a:spAutoFit/>
          </a:bodyPr>
          <a:lstStyle/>
          <a:p>
            <a:r>
              <a:rPr kumimoji="1" lang="en-US" altLang="zh-CN" sz="2400" dirty="0" smtClean="0">
                <a:solidFill>
                  <a:schemeClr val="accent4">
                    <a:lumMod val="10000"/>
                  </a:schemeClr>
                </a:solidFill>
                <a:latin typeface="Helvetica" pitchFamily="34" charset="0"/>
              </a:rPr>
              <a:t>(</a:t>
            </a:r>
            <a:r>
              <a:rPr lang="en-US" altLang="zh-CN" sz="2400" dirty="0" smtClean="0"/>
              <a:t> safe and sound/the base/ relief</a:t>
            </a:r>
            <a:r>
              <a:rPr kumimoji="1" lang="en-US" altLang="zh-CN" sz="2400" dirty="0" smtClean="0">
                <a:solidFill>
                  <a:schemeClr val="accent4">
                    <a:lumMod val="10000"/>
                  </a:schemeClr>
                </a:solidFill>
                <a:latin typeface="Helvetica" pitchFamily="34" charset="0"/>
              </a:rPr>
              <a:t>) </a:t>
            </a:r>
            <a:endParaRPr kumimoji="1" lang="en-US" altLang="zh-CN" sz="2400" dirty="0">
              <a:solidFill>
                <a:schemeClr val="accent4">
                  <a:lumMod val="10000"/>
                </a:schemeClr>
              </a:solidFill>
              <a:latin typeface="Helvetica" pitchFamily="34" charset="0"/>
            </a:endParaRPr>
          </a:p>
        </p:txBody>
      </p:sp>
      <p:sp>
        <p:nvSpPr>
          <p:cNvPr id="23" name="TextBox 22"/>
          <p:cNvSpPr txBox="1"/>
          <p:nvPr/>
        </p:nvSpPr>
        <p:spPr>
          <a:xfrm>
            <a:off x="1403648" y="1978827"/>
            <a:ext cx="1650392" cy="492443"/>
          </a:xfrm>
          <a:prstGeom prst="rect">
            <a:avLst/>
          </a:prstGeom>
          <a:noFill/>
        </p:spPr>
        <p:txBody>
          <a:bodyPr wrap="square" rtlCol="0">
            <a:spAutoFit/>
          </a:bodyPr>
          <a:lstStyle/>
          <a:p>
            <a:r>
              <a:rPr lang="zh-CN" altLang="en-US" sz="2600" dirty="0" smtClean="0">
                <a:solidFill>
                  <a:schemeClr val="accent6">
                    <a:lumMod val="50000"/>
                  </a:schemeClr>
                </a:solidFill>
                <a:latin typeface="华文行楷" pitchFamily="2" charset="-122"/>
                <a:ea typeface="华文行楷" pitchFamily="2" charset="-122"/>
              </a:rPr>
              <a:t>典型例句</a:t>
            </a:r>
            <a:endParaRPr lang="zh-CN" altLang="en-US" sz="2600" dirty="0">
              <a:solidFill>
                <a:schemeClr val="accent6">
                  <a:lumMod val="50000"/>
                </a:schemeClr>
              </a:solidFill>
              <a:latin typeface="华文行楷" pitchFamily="2" charset="-122"/>
              <a:ea typeface="华文行楷" pitchFamily="2" charset="-122"/>
            </a:endParaRPr>
          </a:p>
        </p:txBody>
      </p:sp>
      <p:sp>
        <p:nvSpPr>
          <p:cNvPr id="3" name="TextBox 2"/>
          <p:cNvSpPr txBox="1"/>
          <p:nvPr/>
        </p:nvSpPr>
        <p:spPr>
          <a:xfrm>
            <a:off x="1403648" y="2465468"/>
            <a:ext cx="6515850" cy="590931"/>
          </a:xfrm>
          <a:prstGeom prst="rect">
            <a:avLst/>
          </a:prstGeom>
          <a:noFill/>
        </p:spPr>
        <p:txBody>
          <a:bodyPr wrap="square" rtlCol="0">
            <a:spAutoFit/>
          </a:bodyPr>
          <a:lstStyle/>
          <a:p>
            <a:pPr lvl="0" fontAlgn="base">
              <a:lnSpc>
                <a:spcPct val="135000"/>
              </a:lnSpc>
              <a:spcBef>
                <a:spcPct val="50000"/>
              </a:spcBef>
              <a:spcAft>
                <a:spcPct val="0"/>
              </a:spcAft>
              <a:defRPr/>
            </a:pPr>
            <a:r>
              <a:rPr lang="zh-CN" altLang="en-US" sz="2400" dirty="0" smtClean="0">
                <a:latin typeface="华文行楷" pitchFamily="2" charset="-122"/>
                <a:ea typeface="华文行楷" pitchFamily="2" charset="-122"/>
              </a:rPr>
              <a:t>当我得知他安然无恙地返回基地时，顿感宽慰。</a:t>
            </a:r>
            <a:endParaRPr lang="zh-CN" altLang="en-US" sz="2400" dirty="0">
              <a:latin typeface="华文行楷" pitchFamily="2" charset="-122"/>
              <a:ea typeface="华文行楷" pitchFamily="2" charset="-122"/>
            </a:endParaRPr>
          </a:p>
        </p:txBody>
      </p:sp>
      <p:sp>
        <p:nvSpPr>
          <p:cNvPr id="25" name="TextBox 24"/>
          <p:cNvSpPr txBox="1"/>
          <p:nvPr/>
        </p:nvSpPr>
        <p:spPr>
          <a:xfrm>
            <a:off x="1403648" y="3549195"/>
            <a:ext cx="1650392" cy="492443"/>
          </a:xfrm>
          <a:prstGeom prst="rect">
            <a:avLst/>
          </a:prstGeom>
          <a:noFill/>
        </p:spPr>
        <p:txBody>
          <a:bodyPr wrap="square" rtlCol="0">
            <a:spAutoFit/>
          </a:bodyPr>
          <a:lstStyle/>
          <a:p>
            <a:r>
              <a:rPr lang="zh-CN" altLang="en-US" sz="2600" dirty="0" smtClean="0">
                <a:solidFill>
                  <a:schemeClr val="accent6">
                    <a:lumMod val="50000"/>
                  </a:schemeClr>
                </a:solidFill>
                <a:latin typeface="华文行楷" pitchFamily="2" charset="-122"/>
                <a:ea typeface="华文行楷" pitchFamily="2" charset="-122"/>
              </a:rPr>
              <a:t>意群提示</a:t>
            </a:r>
            <a:endParaRPr lang="zh-CN" altLang="en-US" sz="2600" dirty="0">
              <a:solidFill>
                <a:schemeClr val="accent6">
                  <a:lumMod val="50000"/>
                </a:schemeClr>
              </a:solidFill>
              <a:latin typeface="华文行楷" pitchFamily="2" charset="-122"/>
              <a:ea typeface="华文行楷" pitchFamily="2" charset="-122"/>
            </a:endParaRPr>
          </a:p>
        </p:txBody>
      </p:sp>
      <p:sp>
        <p:nvSpPr>
          <p:cNvPr id="16" name="矩形 15"/>
          <p:cNvSpPr>
            <a:spLocks noChangeArrowheads="1"/>
          </p:cNvSpPr>
          <p:nvPr/>
        </p:nvSpPr>
        <p:spPr bwMode="auto">
          <a:xfrm>
            <a:off x="1403648" y="4491697"/>
            <a:ext cx="6480720" cy="1169551"/>
          </a:xfrm>
          <a:prstGeom prst="rect">
            <a:avLst/>
          </a:prstGeom>
          <a:noFill/>
          <a:ln w="9525">
            <a:noFill/>
            <a:miter lim="800000"/>
            <a:headEnd/>
            <a:tailEnd/>
          </a:ln>
        </p:spPr>
        <p:txBody>
          <a:bodyPr wrap="square">
            <a:spAutoFit/>
          </a:bodyPr>
          <a:lstStyle/>
          <a:p>
            <a:pPr>
              <a:lnSpc>
                <a:spcPts val="2800"/>
              </a:lnSpc>
              <a:spcBef>
                <a:spcPct val="50000"/>
              </a:spcBef>
            </a:pPr>
            <a:r>
              <a:rPr kumimoji="1" lang="en-US" altLang="zh-CN" sz="2400" dirty="0" smtClean="0">
                <a:latin typeface="Helvetica"/>
              </a:rPr>
              <a:t>A feeling of relief </a:t>
            </a:r>
            <a:r>
              <a:rPr kumimoji="1" lang="en-US" altLang="zh-CN" sz="2400" i="1" dirty="0" smtClean="0">
                <a:solidFill>
                  <a:srgbClr val="FF0000"/>
                </a:solidFill>
                <a:latin typeface="Helvetica"/>
              </a:rPr>
              <a:t>came over </a:t>
            </a:r>
            <a:r>
              <a:rPr kumimoji="1" lang="en-US" altLang="zh-CN" sz="2400" dirty="0" smtClean="0">
                <a:latin typeface="Helvetica"/>
              </a:rPr>
              <a:t>me </a:t>
            </a:r>
            <a:r>
              <a:rPr kumimoji="1" lang="en-US" altLang="zh-CN" sz="2400" i="1" dirty="0" smtClean="0">
                <a:solidFill>
                  <a:srgbClr val="FF0000"/>
                </a:solidFill>
                <a:latin typeface="Helvetica"/>
              </a:rPr>
              <a:t>when</a:t>
            </a:r>
            <a:r>
              <a:rPr kumimoji="1" lang="en-US" altLang="zh-CN" sz="2400" dirty="0" smtClean="0">
                <a:latin typeface="Helvetica"/>
              </a:rPr>
              <a:t> I learned that he returned to the base safe and sound. </a:t>
            </a:r>
          </a:p>
        </p:txBody>
      </p:sp>
      <p:grpSp>
        <p:nvGrpSpPr>
          <p:cNvPr id="10" name="组合 4"/>
          <p:cNvGrpSpPr>
            <a:grpSpLocks/>
          </p:cNvGrpSpPr>
          <p:nvPr/>
        </p:nvGrpSpPr>
        <p:grpSpPr bwMode="auto">
          <a:xfrm>
            <a:off x="-14288" y="-26988"/>
            <a:ext cx="7425030" cy="1152526"/>
            <a:chOff x="-14288" y="-27384"/>
            <a:chExt cx="7425588" cy="1152525"/>
          </a:xfrm>
        </p:grpSpPr>
        <p:pic>
          <p:nvPicPr>
            <p:cNvPr id="11" name="Picture 2"/>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14288" y="-27384"/>
              <a:ext cx="4014784" cy="11525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2" name="TextBox 11">
              <a:hlinkClick r:id="rId4" action="ppaction://hlinksldjump"/>
            </p:cNvPr>
            <p:cNvSpPr txBox="1"/>
            <p:nvPr/>
          </p:nvSpPr>
          <p:spPr>
            <a:xfrm>
              <a:off x="192104" y="471092"/>
              <a:ext cx="2508440" cy="430212"/>
            </a:xfrm>
            <a:prstGeom prst="rect">
              <a:avLst/>
            </a:prstGeom>
            <a:noFill/>
          </p:spPr>
          <p:txBody>
            <a:bodyPr>
              <a:spAutoFit/>
            </a:bodyPr>
            <a:lstStyle/>
            <a:p>
              <a:pPr fontAlgn="auto">
                <a:spcBef>
                  <a:spcPts val="0"/>
                </a:spcBef>
                <a:spcAft>
                  <a:spcPts val="0"/>
                </a:spcAft>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rPr>
                <a:t>Language focus</a:t>
              </a:r>
              <a:endParaRPr lang="zh-CN" altLang="en-US"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endParaRPr>
            </a:p>
          </p:txBody>
        </p:sp>
        <p:sp>
          <p:nvSpPr>
            <p:cNvPr id="14" name="矩形 13"/>
            <p:cNvSpPr/>
            <p:nvPr/>
          </p:nvSpPr>
          <p:spPr>
            <a:xfrm>
              <a:off x="4130989" y="559991"/>
              <a:ext cx="3280311" cy="492443"/>
            </a:xfrm>
            <a:prstGeom prst="rect">
              <a:avLst/>
            </a:prstGeom>
          </p:spPr>
          <p:txBody>
            <a:bodyPr wrap="none">
              <a:spAutoFit/>
            </a:bodyPr>
            <a:lstStyle/>
            <a:p>
              <a:pPr>
                <a:defRPr/>
              </a:pPr>
              <a:r>
                <a:rPr lang="en-US" altLang="zh-CN" sz="2600" b="1" dirty="0" smtClean="0">
                  <a:solidFill>
                    <a:schemeClr val="accent6">
                      <a:lumMod val="75000"/>
                    </a:schemeClr>
                  </a:solidFill>
                  <a:latin typeface="Helvetica"/>
                </a:rPr>
                <a:t>Functional patterns</a:t>
              </a:r>
              <a:endParaRPr lang="zh-CN" altLang="en-US" dirty="0">
                <a:solidFill>
                  <a:schemeClr val="accent6">
                    <a:lumMod val="75000"/>
                  </a:schemeClr>
                </a:solidFill>
              </a:endParaRPr>
            </a:p>
          </p:txBody>
        </p:sp>
      </p:grpSp>
    </p:spTree>
    <p:extLst>
      <p:ext uri="{BB962C8B-B14F-4D97-AF65-F5344CB8AC3E}">
        <p14:creationId xmlns="" xmlns:p14="http://schemas.microsoft.com/office/powerpoint/2010/main" val="3500605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9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1000"/>
                                        <p:tgtEl>
                                          <p:spTgt spid="16"/>
                                        </p:tgtEl>
                                      </p:cBhvr>
                                    </p:animEffect>
                                    <p:anim calcmode="lin" valueType="num">
                                      <p:cBhvr>
                                        <p:cTn id="22" dur="1000" fill="hold"/>
                                        <p:tgtEl>
                                          <p:spTgt spid="16"/>
                                        </p:tgtEl>
                                        <p:attrNameLst>
                                          <p:attrName>ppt_x</p:attrName>
                                        </p:attrNameLst>
                                      </p:cBhvr>
                                      <p:tavLst>
                                        <p:tav tm="0">
                                          <p:val>
                                            <p:strVal val="#ppt_x"/>
                                          </p:val>
                                        </p:tav>
                                        <p:tav tm="100000">
                                          <p:val>
                                            <p:strVal val="#ppt_x"/>
                                          </p:val>
                                        </p:tav>
                                      </p:tavLst>
                                    </p:anim>
                                    <p:anim calcmode="lin" valueType="num">
                                      <p:cBhvr>
                                        <p:cTn id="23"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23" grpId="0"/>
      <p:bldP spid="3" grpId="0"/>
      <p:bldP spid="25" grpId="0"/>
      <p:bldP spid="16"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2" name="Rectangle 21"/>
          <p:cNvSpPr>
            <a:spLocks noChangeArrowheads="1"/>
          </p:cNvSpPr>
          <p:nvPr/>
        </p:nvSpPr>
        <p:spPr bwMode="auto">
          <a:xfrm>
            <a:off x="1538288" y="1700808"/>
            <a:ext cx="6202064" cy="1692771"/>
          </a:xfrm>
          <a:prstGeom prst="rect">
            <a:avLst/>
          </a:prstGeom>
          <a:noFill/>
          <a:ln w="9525">
            <a:noFill/>
            <a:miter lim="800000"/>
            <a:headEnd/>
            <a:tailEnd/>
          </a:ln>
        </p:spPr>
        <p:txBody>
          <a:bodyPr wrap="square">
            <a:spAutoFit/>
          </a:bodyPr>
          <a:lstStyle/>
          <a:p>
            <a:r>
              <a:rPr lang="zh-CN" altLang="en-US" sz="2600" dirty="0" smtClean="0">
                <a:solidFill>
                  <a:srgbClr val="C00000"/>
                </a:solidFill>
                <a:latin typeface="华文行楷" pitchFamily="2" charset="-122"/>
                <a:ea typeface="华文行楷" pitchFamily="2" charset="-122"/>
              </a:rPr>
              <a:t>不错，</a:t>
            </a:r>
            <a:r>
              <a:rPr lang="zh-CN" altLang="en-US" sz="2600" dirty="0" smtClean="0">
                <a:latin typeface="华文行楷" pitchFamily="2" charset="-122"/>
                <a:ea typeface="华文行楷" pitchFamily="2" charset="-122"/>
              </a:rPr>
              <a:t>我们生活在一个性观念正在发生戏剧性转变的时代，</a:t>
            </a:r>
            <a:r>
              <a:rPr lang="zh-CN" altLang="en-US" sz="2600" dirty="0" smtClean="0">
                <a:solidFill>
                  <a:srgbClr val="C00000"/>
                </a:solidFill>
                <a:latin typeface="华文行楷" pitchFamily="2" charset="-122"/>
                <a:ea typeface="华文行楷" pitchFamily="2" charset="-122"/>
              </a:rPr>
              <a:t>但</a:t>
            </a:r>
            <a:r>
              <a:rPr lang="zh-CN" altLang="en-US" sz="2600" dirty="0" smtClean="0">
                <a:latin typeface="华文行楷" pitchFamily="2" charset="-122"/>
                <a:ea typeface="华文行楷" pitchFamily="2" charset="-122"/>
              </a:rPr>
              <a:t>我是一个传统的女孩，对在校园里似乎常见的新方式还没有心理准备。</a:t>
            </a:r>
            <a:endParaRPr lang="zh-CN" altLang="en-US" sz="2600" dirty="0">
              <a:latin typeface="华文行楷" pitchFamily="2" charset="-122"/>
              <a:ea typeface="华文行楷" pitchFamily="2" charset="-122"/>
            </a:endParaRPr>
          </a:p>
        </p:txBody>
      </p:sp>
      <p:sp>
        <p:nvSpPr>
          <p:cNvPr id="240643" name="TextBox 4"/>
          <p:cNvSpPr txBox="1">
            <a:spLocks noChangeArrowheads="1"/>
          </p:cNvSpPr>
          <p:nvPr/>
        </p:nvSpPr>
        <p:spPr bwMode="auto">
          <a:xfrm>
            <a:off x="1538288" y="1142984"/>
            <a:ext cx="1952625" cy="523875"/>
          </a:xfrm>
          <a:prstGeom prst="rect">
            <a:avLst/>
          </a:prstGeom>
          <a:noFill/>
          <a:ln w="9525">
            <a:noFill/>
            <a:miter lim="800000"/>
            <a:headEnd/>
            <a:tailEnd/>
          </a:ln>
        </p:spPr>
        <p:txBody>
          <a:bodyPr>
            <a:spAutoFit/>
          </a:bodyPr>
          <a:lstStyle/>
          <a:p>
            <a:r>
              <a:rPr lang="zh-CN" altLang="en-US" sz="2800" b="1" dirty="0">
                <a:solidFill>
                  <a:srgbClr val="C00000"/>
                </a:solidFill>
                <a:latin typeface="华文行楷" pitchFamily="2" charset="-122"/>
                <a:ea typeface="华文行楷" pitchFamily="2" charset="-122"/>
              </a:rPr>
              <a:t>原句译文</a:t>
            </a:r>
          </a:p>
        </p:txBody>
      </p:sp>
      <p:sp>
        <p:nvSpPr>
          <p:cNvPr id="240644" name="TextBox 25"/>
          <p:cNvSpPr txBox="1">
            <a:spLocks noChangeArrowheads="1"/>
          </p:cNvSpPr>
          <p:nvPr/>
        </p:nvSpPr>
        <p:spPr bwMode="auto">
          <a:xfrm>
            <a:off x="1548210" y="3500438"/>
            <a:ext cx="1871662" cy="522287"/>
          </a:xfrm>
          <a:prstGeom prst="rect">
            <a:avLst/>
          </a:prstGeom>
          <a:noFill/>
          <a:ln w="9525">
            <a:noFill/>
            <a:miter lim="800000"/>
            <a:headEnd/>
            <a:tailEnd/>
          </a:ln>
        </p:spPr>
        <p:txBody>
          <a:bodyPr>
            <a:spAutoFit/>
          </a:bodyPr>
          <a:lstStyle/>
          <a:p>
            <a:r>
              <a:rPr lang="zh-CN" altLang="en-US" sz="2800" b="1" dirty="0">
                <a:solidFill>
                  <a:srgbClr val="FF6600"/>
                </a:solidFill>
                <a:latin typeface="华文行楷" pitchFamily="2" charset="-122"/>
                <a:ea typeface="华文行楷" pitchFamily="2" charset="-122"/>
              </a:rPr>
              <a:t>逆译练习</a:t>
            </a:r>
          </a:p>
        </p:txBody>
      </p:sp>
      <p:sp>
        <p:nvSpPr>
          <p:cNvPr id="6" name="矩形 5"/>
          <p:cNvSpPr>
            <a:spLocks noChangeArrowheads="1"/>
          </p:cNvSpPr>
          <p:nvPr/>
        </p:nvSpPr>
        <p:spPr bwMode="auto">
          <a:xfrm>
            <a:off x="1573039" y="4062916"/>
            <a:ext cx="6383337" cy="1938992"/>
          </a:xfrm>
          <a:prstGeom prst="rect">
            <a:avLst/>
          </a:prstGeom>
          <a:noFill/>
          <a:ln w="9525">
            <a:noFill/>
            <a:miter lim="800000"/>
            <a:headEnd/>
            <a:tailEnd/>
          </a:ln>
        </p:spPr>
        <p:txBody>
          <a:bodyPr>
            <a:spAutoFit/>
          </a:bodyPr>
          <a:lstStyle/>
          <a:p>
            <a:r>
              <a:rPr lang="en-US" altLang="zh-CN" sz="2400" b="1" dirty="0" smtClean="0">
                <a:solidFill>
                  <a:srgbClr val="FF6600"/>
                </a:solidFill>
                <a:latin typeface="Helvetica"/>
              </a:rPr>
              <a:t>True</a:t>
            </a:r>
            <a:r>
              <a:rPr lang="en-US" altLang="zh-CN" sz="2400" dirty="0" smtClean="0">
                <a:latin typeface="Helvetica"/>
              </a:rPr>
              <a:t>, we lived in a time when a dramatic shift in sexual attitudes was taking place, </a:t>
            </a:r>
            <a:r>
              <a:rPr lang="en-US" altLang="zh-CN" sz="2400" b="1" dirty="0" smtClean="0">
                <a:solidFill>
                  <a:srgbClr val="FF6600"/>
                </a:solidFill>
                <a:latin typeface="Helvetica"/>
              </a:rPr>
              <a:t>but</a:t>
            </a:r>
            <a:r>
              <a:rPr lang="en-US" altLang="zh-CN" sz="2400" dirty="0" smtClean="0">
                <a:latin typeface="Helvetica"/>
              </a:rPr>
              <a:t> I was a traditional girl who wasn’t ready for the new ways that seemed common on campus. (Para. 4, L1-3)</a:t>
            </a:r>
            <a:endParaRPr lang="en-US" altLang="zh-CN" sz="2400" dirty="0">
              <a:latin typeface="Helvetica"/>
            </a:endParaRPr>
          </a:p>
        </p:txBody>
      </p:sp>
      <p:cxnSp>
        <p:nvCxnSpPr>
          <p:cNvPr id="4" name="直接连接符 3"/>
          <p:cNvCxnSpPr/>
          <p:nvPr/>
        </p:nvCxnSpPr>
        <p:spPr>
          <a:xfrm>
            <a:off x="1558622" y="1628701"/>
            <a:ext cx="5893698" cy="0"/>
          </a:xfrm>
          <a:prstGeom prst="line">
            <a:avLst/>
          </a:prstGeom>
          <a:ln>
            <a:solidFill>
              <a:srgbClr val="B40000"/>
            </a:solidFill>
          </a:ln>
          <a:effectLst>
            <a:glow rad="101600">
              <a:schemeClr val="accent2">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1538333" y="3932486"/>
            <a:ext cx="5893698" cy="0"/>
          </a:xfrm>
          <a:prstGeom prst="line">
            <a:avLst/>
          </a:prstGeom>
          <a:ln>
            <a:solidFill>
              <a:schemeClr val="accent6">
                <a:lumMod val="75000"/>
              </a:schemeClr>
            </a:solidFill>
          </a:ln>
          <a:effectLst>
            <a:glow rad="101600">
              <a:schemeClr val="accent6">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15" name="TextBox 14">
            <a:hlinkClick r:id="" action="ppaction://hlinkshowjump?jump=nextslide"/>
          </p:cNvPr>
          <p:cNvSpPr txBox="1"/>
          <p:nvPr/>
        </p:nvSpPr>
        <p:spPr>
          <a:xfrm>
            <a:off x="6217354" y="5719673"/>
            <a:ext cx="1522998" cy="733663"/>
          </a:xfrm>
          <a:prstGeom prst="rightArrow">
            <a:avLst/>
          </a:prstGeom>
          <a:effectLst>
            <a:outerShdw blurRad="76200" dist="12700" dir="2700000" sy="-23000" kx="-800400" algn="bl" rotWithShape="0">
              <a:prstClr val="black">
                <a:alpha val="20000"/>
              </a:prstClr>
            </a:outerShdw>
          </a:effectLst>
        </p:spPr>
        <p:style>
          <a:lnRef idx="2">
            <a:schemeClr val="accent6"/>
          </a:lnRef>
          <a:fillRef idx="1">
            <a:schemeClr val="lt1"/>
          </a:fillRef>
          <a:effectRef idx="0">
            <a:schemeClr val="accent6"/>
          </a:effectRef>
          <a:fontRef idx="minor">
            <a:schemeClr val="dk1"/>
          </a:fontRef>
        </p:style>
        <p:txBody>
          <a:bodyPr wrap="square">
            <a:spAutoFit/>
          </a:bodyPr>
          <a:lstStyle/>
          <a:p>
            <a:pPr fontAlgn="auto">
              <a:spcBef>
                <a:spcPts val="0"/>
              </a:spcBef>
              <a:spcAft>
                <a:spcPts val="0"/>
              </a:spcAft>
              <a:defRPr/>
            </a:pPr>
            <a:r>
              <a:rPr lang="zh-CN" altLang="en-US" sz="1800" b="1" dirty="0"/>
              <a:t>句型</a:t>
            </a:r>
            <a:r>
              <a:rPr lang="zh-CN" altLang="en-US" sz="1800" b="1" dirty="0" smtClean="0"/>
              <a:t>提炼</a:t>
            </a:r>
            <a:r>
              <a:rPr lang="en-US" altLang="zh-CN" sz="1800" b="1" dirty="0" smtClean="0"/>
              <a:t>s</a:t>
            </a:r>
            <a:endParaRPr lang="zh-CN" altLang="en-US" sz="1800" b="1" dirty="0"/>
          </a:p>
        </p:txBody>
      </p:sp>
      <p:grpSp>
        <p:nvGrpSpPr>
          <p:cNvPr id="11" name="组合 4"/>
          <p:cNvGrpSpPr>
            <a:grpSpLocks/>
          </p:cNvGrpSpPr>
          <p:nvPr/>
        </p:nvGrpSpPr>
        <p:grpSpPr bwMode="auto">
          <a:xfrm>
            <a:off x="-14288" y="-26988"/>
            <a:ext cx="7425030" cy="1152526"/>
            <a:chOff x="-14288" y="-27384"/>
            <a:chExt cx="7425588" cy="1152525"/>
          </a:xfrm>
        </p:grpSpPr>
        <p:pic>
          <p:nvPicPr>
            <p:cNvPr id="12" name="Picture 2"/>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14288" y="-27384"/>
              <a:ext cx="4014784" cy="11525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3" name="TextBox 12">
              <a:hlinkClick r:id="rId4" action="ppaction://hlinksldjump"/>
            </p:cNvPr>
            <p:cNvSpPr txBox="1"/>
            <p:nvPr/>
          </p:nvSpPr>
          <p:spPr>
            <a:xfrm>
              <a:off x="192104" y="471092"/>
              <a:ext cx="2508440" cy="430212"/>
            </a:xfrm>
            <a:prstGeom prst="rect">
              <a:avLst/>
            </a:prstGeom>
            <a:noFill/>
          </p:spPr>
          <p:txBody>
            <a:bodyPr>
              <a:spAutoFit/>
            </a:bodyPr>
            <a:lstStyle/>
            <a:p>
              <a:pPr fontAlgn="auto">
                <a:spcBef>
                  <a:spcPts val="0"/>
                </a:spcBef>
                <a:spcAft>
                  <a:spcPts val="0"/>
                </a:spcAft>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rPr>
                <a:t>Language focus</a:t>
              </a:r>
              <a:endParaRPr lang="zh-CN" altLang="en-US"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endParaRPr>
            </a:p>
          </p:txBody>
        </p:sp>
        <p:sp>
          <p:nvSpPr>
            <p:cNvPr id="16" name="矩形 15"/>
            <p:cNvSpPr/>
            <p:nvPr/>
          </p:nvSpPr>
          <p:spPr>
            <a:xfrm>
              <a:off x="4130989" y="559991"/>
              <a:ext cx="3280311" cy="492443"/>
            </a:xfrm>
            <a:prstGeom prst="rect">
              <a:avLst/>
            </a:prstGeom>
          </p:spPr>
          <p:txBody>
            <a:bodyPr wrap="none">
              <a:spAutoFit/>
            </a:bodyPr>
            <a:lstStyle/>
            <a:p>
              <a:pPr>
                <a:defRPr/>
              </a:pPr>
              <a:r>
                <a:rPr lang="en-US" altLang="zh-CN" sz="2600" b="1" dirty="0" smtClean="0">
                  <a:solidFill>
                    <a:schemeClr val="accent6">
                      <a:lumMod val="75000"/>
                    </a:schemeClr>
                  </a:solidFill>
                  <a:latin typeface="Helvetica"/>
                </a:rPr>
                <a:t>Functional patterns</a:t>
              </a:r>
              <a:endParaRPr lang="zh-CN" altLang="en-US" dirty="0">
                <a:solidFill>
                  <a:schemeClr val="accent6">
                    <a:lumMod val="75000"/>
                  </a:schemeClr>
                </a:solidFill>
              </a:endParaRPr>
            </a:p>
          </p:txBody>
        </p:sp>
      </p:grpSp>
    </p:spTree>
    <p:extLst>
      <p:ext uri="{BB962C8B-B14F-4D97-AF65-F5344CB8AC3E}">
        <p14:creationId xmlns="" xmlns:p14="http://schemas.microsoft.com/office/powerpoint/2010/main" val="833463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Rectangle 21"/>
          <p:cNvSpPr>
            <a:spLocks noChangeArrowheads="1"/>
          </p:cNvSpPr>
          <p:nvPr/>
        </p:nvSpPr>
        <p:spPr bwMode="auto">
          <a:xfrm>
            <a:off x="1538288" y="1982783"/>
            <a:ext cx="6273800" cy="810478"/>
          </a:xfrm>
          <a:prstGeom prst="rect">
            <a:avLst/>
          </a:prstGeom>
          <a:noFill/>
          <a:ln w="9525">
            <a:noFill/>
            <a:miter lim="800000"/>
            <a:headEnd/>
            <a:tailEnd/>
          </a:ln>
        </p:spPr>
        <p:txBody>
          <a:bodyPr>
            <a:spAutoFit/>
          </a:bodyPr>
          <a:lstStyle/>
          <a:p>
            <a:pPr>
              <a:lnSpc>
                <a:spcPts val="2800"/>
              </a:lnSpc>
            </a:pPr>
            <a:r>
              <a:rPr lang="en-US" altLang="zh-CN" sz="2600" b="1" dirty="0" smtClean="0">
                <a:solidFill>
                  <a:srgbClr val="E46C0A"/>
                </a:solidFill>
                <a:latin typeface="Helvetica"/>
                <a:ea typeface="华文行楷" pitchFamily="2" charset="-122"/>
              </a:rPr>
              <a:t>True, </a:t>
            </a:r>
            <a:r>
              <a:rPr lang="en-US" altLang="zh-CN" sz="2600" b="1" dirty="0" smtClean="0">
                <a:latin typeface="Helvetica"/>
                <a:ea typeface="华文行楷" pitchFamily="2" charset="-122"/>
              </a:rPr>
              <a:t>…,</a:t>
            </a:r>
            <a:r>
              <a:rPr lang="en-US" altLang="zh-CN" sz="2600" dirty="0" smtClean="0">
                <a:latin typeface="Helvetica"/>
                <a:ea typeface="华文行楷" pitchFamily="2" charset="-122"/>
              </a:rPr>
              <a:t> </a:t>
            </a:r>
            <a:r>
              <a:rPr lang="en-US" altLang="zh-CN" sz="2600" b="1" dirty="0" smtClean="0">
                <a:solidFill>
                  <a:srgbClr val="E46C0A"/>
                </a:solidFill>
                <a:latin typeface="Helvetica"/>
                <a:ea typeface="华文行楷" pitchFamily="2" charset="-122"/>
              </a:rPr>
              <a:t>but </a:t>
            </a:r>
            <a:r>
              <a:rPr lang="en-US" altLang="zh-CN" sz="2600" dirty="0" smtClean="0">
                <a:latin typeface="Helvetica"/>
                <a:ea typeface="华文行楷" pitchFamily="2" charset="-122"/>
              </a:rPr>
              <a:t>sb. does </a:t>
            </a:r>
            <a:r>
              <a:rPr lang="en-US" altLang="zh-CN" sz="2600" dirty="0" err="1" smtClean="0">
                <a:latin typeface="Helvetica"/>
                <a:ea typeface="华文行楷" pitchFamily="2" charset="-122"/>
              </a:rPr>
              <a:t>sth</a:t>
            </a:r>
            <a:r>
              <a:rPr lang="en-US" altLang="zh-CN" sz="2600" dirty="0" smtClean="0">
                <a:latin typeface="Helvetica"/>
                <a:ea typeface="华文行楷" pitchFamily="2" charset="-122"/>
              </a:rPr>
              <a:t>. /</a:t>
            </a:r>
            <a:r>
              <a:rPr lang="en-US" altLang="zh-CN" sz="2600" b="1" dirty="0" smtClean="0">
                <a:solidFill>
                  <a:srgbClr val="E46C0A"/>
                </a:solidFill>
                <a:latin typeface="Helvetica"/>
                <a:ea typeface="华文行楷" pitchFamily="2" charset="-122"/>
              </a:rPr>
              <a:t>the truth is</a:t>
            </a:r>
            <a:r>
              <a:rPr lang="en-US" altLang="zh-CN" sz="2600" dirty="0" smtClean="0">
                <a:latin typeface="Helvetica"/>
                <a:ea typeface="华文行楷" pitchFamily="2" charset="-122"/>
              </a:rPr>
              <a:t>… </a:t>
            </a:r>
          </a:p>
        </p:txBody>
      </p:sp>
      <p:sp>
        <p:nvSpPr>
          <p:cNvPr id="5" name="TextBox 4"/>
          <p:cNvSpPr txBox="1"/>
          <p:nvPr/>
        </p:nvSpPr>
        <p:spPr>
          <a:xfrm>
            <a:off x="1538288" y="1412875"/>
            <a:ext cx="1952625" cy="523875"/>
          </a:xfrm>
          <a:prstGeom prst="rect">
            <a:avLst/>
          </a:prstGeom>
          <a:noFill/>
        </p:spPr>
        <p:txBody>
          <a:bodyPr>
            <a:spAutoFit/>
          </a:bodyPr>
          <a:lstStyle/>
          <a:p>
            <a:pPr fontAlgn="auto">
              <a:spcBef>
                <a:spcPts val="0"/>
              </a:spcBef>
              <a:spcAft>
                <a:spcPts val="0"/>
              </a:spcAft>
              <a:defRPr/>
            </a:pPr>
            <a:r>
              <a:rPr lang="zh-CN" altLang="en-US" sz="2800" b="1" dirty="0">
                <a:solidFill>
                  <a:schemeClr val="accent6">
                    <a:lumMod val="75000"/>
                  </a:schemeClr>
                </a:solidFill>
                <a:latin typeface="华文行楷" pitchFamily="2" charset="-122"/>
                <a:ea typeface="华文行楷" pitchFamily="2" charset="-122"/>
              </a:rPr>
              <a:t>句型提炼</a:t>
            </a:r>
          </a:p>
        </p:txBody>
      </p:sp>
      <p:sp>
        <p:nvSpPr>
          <p:cNvPr id="242692" name="TextBox 25"/>
          <p:cNvSpPr txBox="1">
            <a:spLocks noChangeArrowheads="1"/>
          </p:cNvSpPr>
          <p:nvPr/>
        </p:nvSpPr>
        <p:spPr bwMode="auto">
          <a:xfrm>
            <a:off x="1538288" y="3212976"/>
            <a:ext cx="1871662" cy="523875"/>
          </a:xfrm>
          <a:prstGeom prst="rect">
            <a:avLst/>
          </a:prstGeom>
          <a:noFill/>
          <a:ln w="9525">
            <a:noFill/>
            <a:miter lim="800000"/>
            <a:headEnd/>
            <a:tailEnd/>
          </a:ln>
        </p:spPr>
        <p:txBody>
          <a:bodyPr>
            <a:spAutoFit/>
          </a:bodyPr>
          <a:lstStyle/>
          <a:p>
            <a:r>
              <a:rPr lang="zh-CN" altLang="en-US" sz="2800" b="1" dirty="0">
                <a:solidFill>
                  <a:srgbClr val="71AE0E"/>
                </a:solidFill>
                <a:latin typeface="华文行楷" pitchFamily="2" charset="-122"/>
                <a:ea typeface="华文行楷" pitchFamily="2" charset="-122"/>
              </a:rPr>
              <a:t>应用提示</a:t>
            </a:r>
          </a:p>
        </p:txBody>
      </p:sp>
      <p:sp>
        <p:nvSpPr>
          <p:cNvPr id="6" name="矩形 5"/>
          <p:cNvSpPr>
            <a:spLocks noChangeArrowheads="1"/>
          </p:cNvSpPr>
          <p:nvPr/>
        </p:nvSpPr>
        <p:spPr bwMode="auto">
          <a:xfrm>
            <a:off x="1579563" y="3836968"/>
            <a:ext cx="6088062" cy="1369606"/>
          </a:xfrm>
          <a:prstGeom prst="rect">
            <a:avLst/>
          </a:prstGeom>
          <a:noFill/>
          <a:ln w="9525">
            <a:noFill/>
            <a:miter lim="800000"/>
            <a:headEnd/>
            <a:tailEnd/>
          </a:ln>
        </p:spPr>
        <p:txBody>
          <a:bodyPr>
            <a:spAutoFit/>
          </a:bodyPr>
          <a:lstStyle/>
          <a:p>
            <a:pPr>
              <a:lnSpc>
                <a:spcPts val="2800"/>
              </a:lnSpc>
              <a:spcBef>
                <a:spcPct val="50000"/>
              </a:spcBef>
            </a:pPr>
            <a:r>
              <a:rPr lang="zh-CN" altLang="en-US" sz="2600" dirty="0" smtClean="0">
                <a:latin typeface="华文行楷" pitchFamily="2" charset="-122"/>
                <a:ea typeface="华文行楷" pitchFamily="2" charset="-122"/>
              </a:rPr>
              <a:t>用于通过让步的方式，表</a:t>
            </a:r>
            <a:r>
              <a:rPr lang="zh-CN" altLang="en-US" sz="2600" dirty="0">
                <a:latin typeface="华文行楷" pitchFamily="2" charset="-122"/>
                <a:ea typeface="华文行楷" pitchFamily="2" charset="-122"/>
              </a:rPr>
              <a:t>达</a:t>
            </a:r>
            <a:r>
              <a:rPr lang="zh-CN" altLang="en-US" sz="2600" dirty="0" smtClean="0">
                <a:solidFill>
                  <a:srgbClr val="71AE0E"/>
                </a:solidFill>
                <a:latin typeface="华文行楷" pitchFamily="2" charset="-122"/>
                <a:ea typeface="华文行楷" pitchFamily="2" charset="-122"/>
              </a:rPr>
              <a:t>“某人与某种普遍认同观点相异的情况”</a:t>
            </a:r>
            <a:r>
              <a:rPr lang="zh-CN" altLang="en-US" sz="2600" dirty="0" smtClean="0">
                <a:latin typeface="华文行楷" pitchFamily="2" charset="-122"/>
                <a:ea typeface="华文行楷" pitchFamily="2" charset="-122"/>
              </a:rPr>
              <a:t>。 </a:t>
            </a:r>
            <a:endParaRPr lang="zh-CN" altLang="en-US" sz="2600" dirty="0">
              <a:latin typeface="华文行楷" pitchFamily="2" charset="-122"/>
              <a:ea typeface="华文行楷" pitchFamily="2" charset="-122"/>
            </a:endParaRPr>
          </a:p>
          <a:p>
            <a:pPr>
              <a:lnSpc>
                <a:spcPts val="2800"/>
              </a:lnSpc>
              <a:spcBef>
                <a:spcPct val="50000"/>
              </a:spcBef>
            </a:pPr>
            <a:endParaRPr lang="zh-CN" altLang="en-US" sz="2600" dirty="0">
              <a:latin typeface="华文行楷" pitchFamily="2" charset="-122"/>
              <a:ea typeface="华文行楷" pitchFamily="2" charset="-122"/>
            </a:endParaRPr>
          </a:p>
        </p:txBody>
      </p:sp>
      <p:cxnSp>
        <p:nvCxnSpPr>
          <p:cNvPr id="4" name="直接连接符 3"/>
          <p:cNvCxnSpPr/>
          <p:nvPr/>
        </p:nvCxnSpPr>
        <p:spPr>
          <a:xfrm>
            <a:off x="1621299" y="3694113"/>
            <a:ext cx="5893698" cy="0"/>
          </a:xfrm>
          <a:prstGeom prst="line">
            <a:avLst/>
          </a:prstGeom>
          <a:ln>
            <a:solidFill>
              <a:srgbClr val="71AE0E"/>
            </a:solidFill>
          </a:ln>
          <a:effectLst>
            <a:glow rad="1016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1621299" y="1928802"/>
            <a:ext cx="5893698" cy="0"/>
          </a:xfrm>
          <a:prstGeom prst="line">
            <a:avLst/>
          </a:prstGeom>
          <a:ln>
            <a:solidFill>
              <a:schemeClr val="accent6">
                <a:lumMod val="75000"/>
              </a:schemeClr>
            </a:solidFill>
          </a:ln>
          <a:effectLst>
            <a:glow rad="101600">
              <a:schemeClr val="accent6">
                <a:satMod val="175000"/>
                <a:alpha val="40000"/>
              </a:schemeClr>
            </a:glow>
          </a:effectLst>
        </p:spPr>
        <p:style>
          <a:lnRef idx="1">
            <a:schemeClr val="accent1"/>
          </a:lnRef>
          <a:fillRef idx="0">
            <a:schemeClr val="accent1"/>
          </a:fillRef>
          <a:effectRef idx="0">
            <a:schemeClr val="accent1"/>
          </a:effectRef>
          <a:fontRef idx="minor">
            <a:schemeClr val="tx1"/>
          </a:fontRef>
        </p:style>
      </p:cxnSp>
      <p:pic>
        <p:nvPicPr>
          <p:cNvPr id="12" name="Picture 2"/>
          <p:cNvPicPr>
            <a:picLocks noChangeAspect="1" noChangeArrowheads="1"/>
          </p:cNvPicPr>
          <p:nvPr/>
        </p:nvPicPr>
        <p:blipFill>
          <a:blip r:embed="rId3" cstate="print"/>
          <a:srcRect/>
          <a:stretch>
            <a:fillRect/>
          </a:stretch>
        </p:blipFill>
        <p:spPr bwMode="auto">
          <a:xfrm>
            <a:off x="0" y="5876925"/>
            <a:ext cx="4208463" cy="957263"/>
          </a:xfrm>
          <a:prstGeom prst="rect">
            <a:avLst/>
          </a:prstGeom>
          <a:noFill/>
          <a:ln w="9525">
            <a:noFill/>
            <a:miter lim="800000"/>
            <a:headEnd/>
            <a:tailEnd/>
          </a:ln>
        </p:spPr>
      </p:pic>
      <p:sp>
        <p:nvSpPr>
          <p:cNvPr id="18" name="TextBox 17">
            <a:hlinkClick r:id="" action="ppaction://hlinkshowjump?jump=nextslide"/>
          </p:cNvPr>
          <p:cNvSpPr txBox="1"/>
          <p:nvPr/>
        </p:nvSpPr>
        <p:spPr>
          <a:xfrm>
            <a:off x="5929322" y="5429264"/>
            <a:ext cx="1522998" cy="733663"/>
          </a:xfrm>
          <a:prstGeom prst="rightArrow">
            <a:avLst/>
          </a:prstGeom>
          <a:effectLst>
            <a:outerShdw blurRad="76200" dist="12700" dir="2700000" sy="-23000" kx="-800400" algn="bl" rotWithShape="0">
              <a:prstClr val="black">
                <a:alpha val="20000"/>
              </a:prstClr>
            </a:outerShdw>
          </a:effectLst>
        </p:spPr>
        <p:style>
          <a:lnRef idx="2">
            <a:schemeClr val="accent6"/>
          </a:lnRef>
          <a:fillRef idx="1">
            <a:schemeClr val="lt1"/>
          </a:fillRef>
          <a:effectRef idx="0">
            <a:schemeClr val="accent6"/>
          </a:effectRef>
          <a:fontRef idx="minor">
            <a:schemeClr val="dk1"/>
          </a:fontRef>
        </p:style>
        <p:txBody>
          <a:bodyPr wrap="square">
            <a:spAutoFit/>
          </a:bodyPr>
          <a:lstStyle/>
          <a:p>
            <a:pPr fontAlgn="auto">
              <a:spcBef>
                <a:spcPts val="0"/>
              </a:spcBef>
              <a:spcAft>
                <a:spcPts val="0"/>
              </a:spcAft>
              <a:defRPr/>
            </a:pPr>
            <a:r>
              <a:rPr lang="zh-CN" altLang="en-US" sz="1800" b="1" dirty="0" smtClean="0"/>
              <a:t>句型应用</a:t>
            </a:r>
            <a:endParaRPr lang="zh-CN" altLang="en-US" sz="1800" b="1" dirty="0"/>
          </a:p>
        </p:txBody>
      </p:sp>
      <p:grpSp>
        <p:nvGrpSpPr>
          <p:cNvPr id="13" name="组合 4"/>
          <p:cNvGrpSpPr>
            <a:grpSpLocks/>
          </p:cNvGrpSpPr>
          <p:nvPr/>
        </p:nvGrpSpPr>
        <p:grpSpPr bwMode="auto">
          <a:xfrm>
            <a:off x="-14288" y="-26988"/>
            <a:ext cx="7425030" cy="1152526"/>
            <a:chOff x="-14288" y="-27384"/>
            <a:chExt cx="7425588" cy="1152525"/>
          </a:xfrm>
        </p:grpSpPr>
        <p:pic>
          <p:nvPicPr>
            <p:cNvPr id="15" name="Picture 2"/>
            <p:cNvPicPr>
              <a:picLocks noChangeAspect="1" noChangeArrowheads="1"/>
            </p:cNvPicPr>
            <p:nvPr/>
          </p:nvPicPr>
          <p:blipFill>
            <a:blip r:embed="rId4">
              <a:extLst>
                <a:ext uri="{28A0092B-C50C-407E-A947-70E740481C1C}">
                  <a14:useLocalDpi xmlns="" xmlns:a14="http://schemas.microsoft.com/office/drawing/2010/main" val="0"/>
                </a:ext>
              </a:extLst>
            </a:blip>
            <a:srcRect/>
            <a:stretch>
              <a:fillRect/>
            </a:stretch>
          </p:blipFill>
          <p:spPr bwMode="auto">
            <a:xfrm>
              <a:off x="-14288" y="-27384"/>
              <a:ext cx="4014784" cy="11525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6" name="TextBox 15">
              <a:hlinkClick r:id="rId5" action="ppaction://hlinksldjump"/>
            </p:cNvPr>
            <p:cNvSpPr txBox="1"/>
            <p:nvPr/>
          </p:nvSpPr>
          <p:spPr>
            <a:xfrm>
              <a:off x="192104" y="471092"/>
              <a:ext cx="2508440" cy="430212"/>
            </a:xfrm>
            <a:prstGeom prst="rect">
              <a:avLst/>
            </a:prstGeom>
            <a:noFill/>
          </p:spPr>
          <p:txBody>
            <a:bodyPr>
              <a:spAutoFit/>
            </a:bodyPr>
            <a:lstStyle/>
            <a:p>
              <a:pPr fontAlgn="auto">
                <a:spcBef>
                  <a:spcPts val="0"/>
                </a:spcBef>
                <a:spcAft>
                  <a:spcPts val="0"/>
                </a:spcAft>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rPr>
                <a:t>Language focus</a:t>
              </a:r>
              <a:endParaRPr lang="zh-CN" altLang="en-US"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endParaRPr>
            </a:p>
          </p:txBody>
        </p:sp>
        <p:sp>
          <p:nvSpPr>
            <p:cNvPr id="17" name="矩形 16"/>
            <p:cNvSpPr/>
            <p:nvPr/>
          </p:nvSpPr>
          <p:spPr>
            <a:xfrm>
              <a:off x="4130989" y="559991"/>
              <a:ext cx="3280311" cy="492443"/>
            </a:xfrm>
            <a:prstGeom prst="rect">
              <a:avLst/>
            </a:prstGeom>
          </p:spPr>
          <p:txBody>
            <a:bodyPr wrap="none">
              <a:spAutoFit/>
            </a:bodyPr>
            <a:lstStyle/>
            <a:p>
              <a:pPr>
                <a:defRPr/>
              </a:pPr>
              <a:r>
                <a:rPr lang="en-US" altLang="zh-CN" sz="2600" b="1" dirty="0" smtClean="0">
                  <a:solidFill>
                    <a:schemeClr val="accent6">
                      <a:lumMod val="75000"/>
                    </a:schemeClr>
                  </a:solidFill>
                  <a:latin typeface="Helvetica"/>
                </a:rPr>
                <a:t>Functional patterns</a:t>
              </a:r>
              <a:endParaRPr lang="zh-CN" altLang="en-US" dirty="0">
                <a:solidFill>
                  <a:schemeClr val="accent6">
                    <a:lumMod val="75000"/>
                  </a:schemeClr>
                </a:solidFill>
              </a:endParaRPr>
            </a:p>
          </p:txBody>
        </p:sp>
      </p:grpSp>
    </p:spTree>
    <p:extLst>
      <p:ext uri="{BB962C8B-B14F-4D97-AF65-F5344CB8AC3E}">
        <p14:creationId xmlns="" xmlns:p14="http://schemas.microsoft.com/office/powerpoint/2010/main" val="26430229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7" name="Picture 5"/>
          <p:cNvPicPr>
            <a:picLocks noChangeAspect="1" noChangeArrowheads="1"/>
          </p:cNvPicPr>
          <p:nvPr/>
        </p:nvPicPr>
        <p:blipFill rotWithShape="1">
          <a:blip r:embed="rId2" cstate="print">
            <a:extLst>
              <a:ext uri="{28A0092B-C50C-407E-A947-70E740481C1C}">
                <a14:useLocalDpi xmlns="" xmlns:a14="http://schemas.microsoft.com/office/drawing/2010/main" val="0"/>
              </a:ext>
            </a:extLst>
          </a:blip>
          <a:srcRect l="7280" t="15609"/>
          <a:stretch/>
        </p:blipFill>
        <p:spPr bwMode="auto">
          <a:xfrm>
            <a:off x="1003610" y="1484784"/>
            <a:ext cx="7744854" cy="494461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13" name="文本框 5"/>
          <p:cNvSpPr txBox="1"/>
          <p:nvPr/>
        </p:nvSpPr>
        <p:spPr>
          <a:xfrm>
            <a:off x="1584542" y="3706723"/>
            <a:ext cx="5435730" cy="461665"/>
          </a:xfrm>
          <a:prstGeom prst="rect">
            <a:avLst/>
          </a:prstGeom>
          <a:solidFill>
            <a:srgbClr val="FFC000"/>
          </a:solidFill>
          <a:effectLst>
            <a:softEdge rad="127000"/>
          </a:effectLst>
        </p:spPr>
        <p:txBody>
          <a:bodyPr wrap="square" rtlCol="0">
            <a:spAutoFit/>
          </a:bodyPr>
          <a:lstStyle/>
          <a:p>
            <a:r>
              <a:rPr kumimoji="1" lang="en-US" altLang="zh-CN" sz="2400" dirty="0" smtClean="0">
                <a:solidFill>
                  <a:schemeClr val="accent4">
                    <a:lumMod val="10000"/>
                  </a:schemeClr>
                </a:solidFill>
                <a:latin typeface="Calibri" pitchFamily="34" charset="0"/>
                <a:cs typeface="Calibri" pitchFamily="34" charset="0"/>
              </a:rPr>
              <a:t>(convenient</a:t>
            </a:r>
            <a:r>
              <a:rPr lang="en-US" altLang="zh-CN" sz="2400" dirty="0" smtClean="0">
                <a:latin typeface="Calibri" pitchFamily="34" charset="0"/>
                <a:cs typeface="Calibri" pitchFamily="34" charset="0"/>
              </a:rPr>
              <a:t>/ enjoyable/ get in touch with) </a:t>
            </a:r>
            <a:endParaRPr lang="en-US" altLang="zh-CN" sz="2400" dirty="0">
              <a:latin typeface="Calibri" pitchFamily="34" charset="0"/>
              <a:cs typeface="Calibri" pitchFamily="34" charset="0"/>
            </a:endParaRPr>
          </a:p>
        </p:txBody>
      </p:sp>
      <p:sp>
        <p:nvSpPr>
          <p:cNvPr id="23" name="TextBox 22"/>
          <p:cNvSpPr txBox="1"/>
          <p:nvPr/>
        </p:nvSpPr>
        <p:spPr>
          <a:xfrm>
            <a:off x="1584542" y="1844824"/>
            <a:ext cx="1650392" cy="492443"/>
          </a:xfrm>
          <a:prstGeom prst="rect">
            <a:avLst/>
          </a:prstGeom>
          <a:noFill/>
        </p:spPr>
        <p:txBody>
          <a:bodyPr wrap="square" rtlCol="0">
            <a:spAutoFit/>
          </a:bodyPr>
          <a:lstStyle/>
          <a:p>
            <a:r>
              <a:rPr lang="zh-CN" altLang="en-US" sz="2600" dirty="0" smtClean="0">
                <a:solidFill>
                  <a:schemeClr val="accent6">
                    <a:lumMod val="50000"/>
                  </a:schemeClr>
                </a:solidFill>
                <a:latin typeface="华文行楷" pitchFamily="2" charset="-122"/>
                <a:ea typeface="华文行楷" pitchFamily="2" charset="-122"/>
              </a:rPr>
              <a:t>典型例句</a:t>
            </a:r>
            <a:endParaRPr lang="zh-CN" altLang="en-US" sz="2600" dirty="0">
              <a:solidFill>
                <a:schemeClr val="accent6">
                  <a:lumMod val="50000"/>
                </a:schemeClr>
              </a:solidFill>
              <a:latin typeface="华文行楷" pitchFamily="2" charset="-122"/>
              <a:ea typeface="华文行楷" pitchFamily="2" charset="-122"/>
            </a:endParaRPr>
          </a:p>
        </p:txBody>
      </p:sp>
      <p:sp>
        <p:nvSpPr>
          <p:cNvPr id="3" name="TextBox 2"/>
          <p:cNvSpPr txBox="1"/>
          <p:nvPr/>
        </p:nvSpPr>
        <p:spPr>
          <a:xfrm>
            <a:off x="1584542" y="2229495"/>
            <a:ext cx="6515850" cy="1200329"/>
          </a:xfrm>
          <a:prstGeom prst="rect">
            <a:avLst/>
          </a:prstGeom>
          <a:noFill/>
        </p:spPr>
        <p:txBody>
          <a:bodyPr wrap="square" rtlCol="0">
            <a:spAutoFit/>
          </a:bodyPr>
          <a:lstStyle/>
          <a:p>
            <a:pPr fontAlgn="base">
              <a:spcBef>
                <a:spcPct val="50000"/>
              </a:spcBef>
              <a:spcAft>
                <a:spcPct val="0"/>
              </a:spcAft>
              <a:defRPr/>
            </a:pPr>
            <a:r>
              <a:rPr lang="zh-CN" altLang="en-US" sz="2400" dirty="0" smtClean="0">
                <a:latin typeface="华文行楷" pitchFamily="2" charset="-122"/>
                <a:ea typeface="华文行楷" pitchFamily="2" charset="-122"/>
              </a:rPr>
              <a:t>不错，大城市的生活便利、愉快，但我却时常怀念在乡下度过的孩提时代，在乡下，我们可以接触大自然，享受更多乐趣。</a:t>
            </a:r>
          </a:p>
        </p:txBody>
      </p:sp>
      <p:sp>
        <p:nvSpPr>
          <p:cNvPr id="25" name="TextBox 24"/>
          <p:cNvSpPr txBox="1"/>
          <p:nvPr/>
        </p:nvSpPr>
        <p:spPr>
          <a:xfrm>
            <a:off x="1584542" y="3322052"/>
            <a:ext cx="1650392" cy="492443"/>
          </a:xfrm>
          <a:prstGeom prst="rect">
            <a:avLst/>
          </a:prstGeom>
          <a:noFill/>
        </p:spPr>
        <p:txBody>
          <a:bodyPr wrap="square" rtlCol="0">
            <a:spAutoFit/>
          </a:bodyPr>
          <a:lstStyle/>
          <a:p>
            <a:r>
              <a:rPr lang="zh-CN" altLang="en-US" sz="2600" dirty="0" smtClean="0">
                <a:solidFill>
                  <a:schemeClr val="accent6">
                    <a:lumMod val="50000"/>
                  </a:schemeClr>
                </a:solidFill>
                <a:latin typeface="华文行楷" pitchFamily="2" charset="-122"/>
                <a:ea typeface="华文行楷" pitchFamily="2" charset="-122"/>
              </a:rPr>
              <a:t>意群提示</a:t>
            </a:r>
            <a:endParaRPr lang="zh-CN" altLang="en-US" sz="2600" dirty="0">
              <a:solidFill>
                <a:schemeClr val="accent6">
                  <a:lumMod val="50000"/>
                </a:schemeClr>
              </a:solidFill>
              <a:latin typeface="华文行楷" pitchFamily="2" charset="-122"/>
              <a:ea typeface="华文行楷" pitchFamily="2" charset="-122"/>
            </a:endParaRPr>
          </a:p>
        </p:txBody>
      </p:sp>
      <p:sp>
        <p:nvSpPr>
          <p:cNvPr id="16" name="矩形 15"/>
          <p:cNvSpPr>
            <a:spLocks noChangeArrowheads="1"/>
          </p:cNvSpPr>
          <p:nvPr/>
        </p:nvSpPr>
        <p:spPr bwMode="auto">
          <a:xfrm>
            <a:off x="1584542" y="4204632"/>
            <a:ext cx="6515850" cy="1528624"/>
          </a:xfrm>
          <a:prstGeom prst="rect">
            <a:avLst/>
          </a:prstGeom>
          <a:noFill/>
          <a:ln w="9525">
            <a:noFill/>
            <a:miter lim="800000"/>
            <a:headEnd/>
            <a:tailEnd/>
          </a:ln>
        </p:spPr>
        <p:txBody>
          <a:bodyPr wrap="square">
            <a:spAutoFit/>
          </a:bodyPr>
          <a:lstStyle/>
          <a:p>
            <a:pPr algn="just">
              <a:lnSpc>
                <a:spcPts val="2800"/>
              </a:lnSpc>
              <a:spcBef>
                <a:spcPct val="50000"/>
              </a:spcBef>
              <a:defRPr/>
            </a:pPr>
            <a:r>
              <a:rPr kumimoji="1" lang="en-US" altLang="zh-CN" sz="2400" i="1" dirty="0" smtClean="0">
                <a:solidFill>
                  <a:srgbClr val="FF0000"/>
                </a:solidFill>
                <a:latin typeface="Helvetica"/>
              </a:rPr>
              <a:t>True</a:t>
            </a:r>
            <a:r>
              <a:rPr kumimoji="1" lang="en-US" altLang="zh-CN" sz="2400" dirty="0" smtClean="0">
                <a:latin typeface="Helvetica"/>
              </a:rPr>
              <a:t>, life in big urban cities is convenient and enjoyable, </a:t>
            </a:r>
            <a:r>
              <a:rPr kumimoji="1" lang="en-US" altLang="zh-CN" sz="2400" i="1" dirty="0" smtClean="0">
                <a:solidFill>
                  <a:srgbClr val="FF0000"/>
                </a:solidFill>
                <a:latin typeface="Helvetica"/>
              </a:rPr>
              <a:t>but</a:t>
            </a:r>
            <a:r>
              <a:rPr kumimoji="1" lang="en-US" altLang="zh-CN" sz="2400" dirty="0" smtClean="0">
                <a:latin typeface="Helvetica"/>
              </a:rPr>
              <a:t> I always miss the childhood spent in the countryside where we could get in touch with nature and had more fun. </a:t>
            </a:r>
          </a:p>
        </p:txBody>
      </p:sp>
      <p:grpSp>
        <p:nvGrpSpPr>
          <p:cNvPr id="10" name="组合 4"/>
          <p:cNvGrpSpPr>
            <a:grpSpLocks/>
          </p:cNvGrpSpPr>
          <p:nvPr/>
        </p:nvGrpSpPr>
        <p:grpSpPr bwMode="auto">
          <a:xfrm>
            <a:off x="-14288" y="-26988"/>
            <a:ext cx="7425030" cy="1152526"/>
            <a:chOff x="-14288" y="-27384"/>
            <a:chExt cx="7425588" cy="1152525"/>
          </a:xfrm>
        </p:grpSpPr>
        <p:pic>
          <p:nvPicPr>
            <p:cNvPr id="11" name="Picture 2"/>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14288" y="-27384"/>
              <a:ext cx="4014784" cy="11525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2" name="TextBox 11">
              <a:hlinkClick r:id="rId4" action="ppaction://hlinksldjump"/>
            </p:cNvPr>
            <p:cNvSpPr txBox="1"/>
            <p:nvPr/>
          </p:nvSpPr>
          <p:spPr>
            <a:xfrm>
              <a:off x="192104" y="471092"/>
              <a:ext cx="2508440" cy="430212"/>
            </a:xfrm>
            <a:prstGeom prst="rect">
              <a:avLst/>
            </a:prstGeom>
            <a:noFill/>
          </p:spPr>
          <p:txBody>
            <a:bodyPr>
              <a:spAutoFit/>
            </a:bodyPr>
            <a:lstStyle/>
            <a:p>
              <a:pPr fontAlgn="auto">
                <a:spcBef>
                  <a:spcPts val="0"/>
                </a:spcBef>
                <a:spcAft>
                  <a:spcPts val="0"/>
                </a:spcAft>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rPr>
                <a:t>Language focus</a:t>
              </a:r>
              <a:endParaRPr lang="zh-CN" altLang="en-US"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endParaRPr>
            </a:p>
          </p:txBody>
        </p:sp>
        <p:sp>
          <p:nvSpPr>
            <p:cNvPr id="14" name="矩形 13"/>
            <p:cNvSpPr/>
            <p:nvPr/>
          </p:nvSpPr>
          <p:spPr>
            <a:xfrm>
              <a:off x="4130989" y="559991"/>
              <a:ext cx="3280311" cy="492443"/>
            </a:xfrm>
            <a:prstGeom prst="rect">
              <a:avLst/>
            </a:prstGeom>
          </p:spPr>
          <p:txBody>
            <a:bodyPr wrap="none">
              <a:spAutoFit/>
            </a:bodyPr>
            <a:lstStyle/>
            <a:p>
              <a:pPr>
                <a:defRPr/>
              </a:pPr>
              <a:r>
                <a:rPr lang="en-US" altLang="zh-CN" sz="2600" b="1" dirty="0" smtClean="0">
                  <a:solidFill>
                    <a:schemeClr val="accent6">
                      <a:lumMod val="75000"/>
                    </a:schemeClr>
                  </a:solidFill>
                  <a:latin typeface="Helvetica"/>
                </a:rPr>
                <a:t>Functional patterns</a:t>
              </a:r>
              <a:endParaRPr lang="zh-CN" altLang="en-US" dirty="0">
                <a:solidFill>
                  <a:schemeClr val="accent6">
                    <a:lumMod val="75000"/>
                  </a:schemeClr>
                </a:solidFill>
              </a:endParaRPr>
            </a:p>
          </p:txBody>
        </p:sp>
      </p:grpSp>
    </p:spTree>
    <p:extLst>
      <p:ext uri="{BB962C8B-B14F-4D97-AF65-F5344CB8AC3E}">
        <p14:creationId xmlns="" xmlns:p14="http://schemas.microsoft.com/office/powerpoint/2010/main" val="3500605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9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1000"/>
                                        <p:tgtEl>
                                          <p:spTgt spid="16"/>
                                        </p:tgtEl>
                                      </p:cBhvr>
                                    </p:animEffect>
                                    <p:anim calcmode="lin" valueType="num">
                                      <p:cBhvr>
                                        <p:cTn id="22" dur="1000" fill="hold"/>
                                        <p:tgtEl>
                                          <p:spTgt spid="16"/>
                                        </p:tgtEl>
                                        <p:attrNameLst>
                                          <p:attrName>ppt_x</p:attrName>
                                        </p:attrNameLst>
                                      </p:cBhvr>
                                      <p:tavLst>
                                        <p:tav tm="0">
                                          <p:val>
                                            <p:strVal val="#ppt_x"/>
                                          </p:val>
                                        </p:tav>
                                        <p:tav tm="100000">
                                          <p:val>
                                            <p:strVal val="#ppt_x"/>
                                          </p:val>
                                        </p:tav>
                                      </p:tavLst>
                                    </p:anim>
                                    <p:anim calcmode="lin" valueType="num">
                                      <p:cBhvr>
                                        <p:cTn id="23"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23" grpId="0"/>
      <p:bldP spid="3" grpId="0"/>
      <p:bldP spid="25" grpId="0"/>
      <p:bldP spid="16"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738" name="Rectangle 21"/>
          <p:cNvSpPr>
            <a:spLocks noChangeArrowheads="1"/>
          </p:cNvSpPr>
          <p:nvPr/>
        </p:nvSpPr>
        <p:spPr bwMode="auto">
          <a:xfrm>
            <a:off x="1538288" y="2183666"/>
            <a:ext cx="5976937" cy="892552"/>
          </a:xfrm>
          <a:prstGeom prst="rect">
            <a:avLst/>
          </a:prstGeom>
          <a:noFill/>
          <a:ln w="9525">
            <a:noFill/>
            <a:miter lim="800000"/>
            <a:headEnd/>
            <a:tailEnd/>
          </a:ln>
        </p:spPr>
        <p:txBody>
          <a:bodyPr>
            <a:spAutoFit/>
          </a:bodyPr>
          <a:lstStyle/>
          <a:p>
            <a:r>
              <a:rPr lang="zh-CN" altLang="en-US" sz="2600" dirty="0" smtClean="0">
                <a:solidFill>
                  <a:srgbClr val="C00000"/>
                </a:solidFill>
                <a:latin typeface="华文行楷" pitchFamily="2" charset="-122"/>
                <a:ea typeface="华文行楷" pitchFamily="2" charset="-122"/>
              </a:rPr>
              <a:t>尽管</a:t>
            </a:r>
            <a:r>
              <a:rPr lang="zh-CN" altLang="en-US" sz="2600" dirty="0" smtClean="0">
                <a:latin typeface="华文行楷" pitchFamily="2" charset="-122"/>
                <a:ea typeface="华文行楷" pitchFamily="2" charset="-122"/>
              </a:rPr>
              <a:t>布奇的性格有点野，</a:t>
            </a:r>
            <a:r>
              <a:rPr lang="zh-CN" altLang="en-US" sz="2600" dirty="0" smtClean="0">
                <a:solidFill>
                  <a:srgbClr val="C00000"/>
                </a:solidFill>
                <a:latin typeface="华文行楷" pitchFamily="2" charset="-122"/>
                <a:ea typeface="华文行楷" pitchFamily="2" charset="-122"/>
              </a:rPr>
              <a:t>但他在骨子里却是</a:t>
            </a:r>
            <a:r>
              <a:rPr lang="zh-CN" altLang="en-US" sz="2600" dirty="0" smtClean="0">
                <a:latin typeface="华文行楷" pitchFamily="2" charset="-122"/>
                <a:ea typeface="华文行楷" pitchFamily="2" charset="-122"/>
              </a:rPr>
              <a:t>一个完美的绅士，这值得高度赞扬。</a:t>
            </a:r>
            <a:endParaRPr lang="zh-CN" altLang="en-US" sz="2600" dirty="0">
              <a:latin typeface="华文行楷" pitchFamily="2" charset="-122"/>
              <a:ea typeface="华文行楷" pitchFamily="2" charset="-122"/>
            </a:endParaRPr>
          </a:p>
        </p:txBody>
      </p:sp>
      <p:sp>
        <p:nvSpPr>
          <p:cNvPr id="244739" name="TextBox 4"/>
          <p:cNvSpPr txBox="1">
            <a:spLocks noChangeArrowheads="1"/>
          </p:cNvSpPr>
          <p:nvPr/>
        </p:nvSpPr>
        <p:spPr bwMode="auto">
          <a:xfrm>
            <a:off x="1538288" y="1571612"/>
            <a:ext cx="1952625" cy="523875"/>
          </a:xfrm>
          <a:prstGeom prst="rect">
            <a:avLst/>
          </a:prstGeom>
          <a:noFill/>
          <a:ln w="9525">
            <a:noFill/>
            <a:miter lim="800000"/>
            <a:headEnd/>
            <a:tailEnd/>
          </a:ln>
        </p:spPr>
        <p:txBody>
          <a:bodyPr>
            <a:spAutoFit/>
          </a:bodyPr>
          <a:lstStyle/>
          <a:p>
            <a:r>
              <a:rPr lang="zh-CN" altLang="en-US" sz="2800" b="1" dirty="0">
                <a:solidFill>
                  <a:srgbClr val="C00000"/>
                </a:solidFill>
                <a:latin typeface="华文行楷" pitchFamily="2" charset="-122"/>
                <a:ea typeface="华文行楷" pitchFamily="2" charset="-122"/>
              </a:rPr>
              <a:t>原句译文</a:t>
            </a:r>
          </a:p>
        </p:txBody>
      </p:sp>
      <p:sp>
        <p:nvSpPr>
          <p:cNvPr id="244740" name="TextBox 25"/>
          <p:cNvSpPr txBox="1">
            <a:spLocks noChangeArrowheads="1"/>
          </p:cNvSpPr>
          <p:nvPr/>
        </p:nvSpPr>
        <p:spPr bwMode="auto">
          <a:xfrm>
            <a:off x="1538288" y="3263903"/>
            <a:ext cx="1871662" cy="522287"/>
          </a:xfrm>
          <a:prstGeom prst="rect">
            <a:avLst/>
          </a:prstGeom>
          <a:noFill/>
          <a:ln w="9525">
            <a:noFill/>
            <a:miter lim="800000"/>
            <a:headEnd/>
            <a:tailEnd/>
          </a:ln>
        </p:spPr>
        <p:txBody>
          <a:bodyPr>
            <a:spAutoFit/>
          </a:bodyPr>
          <a:lstStyle/>
          <a:p>
            <a:r>
              <a:rPr lang="zh-CN" altLang="en-US" sz="2800" b="1" dirty="0">
                <a:solidFill>
                  <a:srgbClr val="FF6600"/>
                </a:solidFill>
                <a:latin typeface="华文行楷" pitchFamily="2" charset="-122"/>
                <a:ea typeface="华文行楷" pitchFamily="2" charset="-122"/>
              </a:rPr>
              <a:t>逆译练习</a:t>
            </a:r>
          </a:p>
        </p:txBody>
      </p:sp>
      <p:sp>
        <p:nvSpPr>
          <p:cNvPr id="6" name="矩形 5"/>
          <p:cNvSpPr>
            <a:spLocks noChangeArrowheads="1"/>
          </p:cNvSpPr>
          <p:nvPr/>
        </p:nvSpPr>
        <p:spPr bwMode="auto">
          <a:xfrm>
            <a:off x="1571604" y="3859604"/>
            <a:ext cx="6500858" cy="1569660"/>
          </a:xfrm>
          <a:prstGeom prst="rect">
            <a:avLst/>
          </a:prstGeom>
          <a:noFill/>
          <a:ln w="9525">
            <a:noFill/>
            <a:miter lim="800000"/>
            <a:headEnd/>
            <a:tailEnd/>
          </a:ln>
        </p:spPr>
        <p:txBody>
          <a:bodyPr wrap="square">
            <a:spAutoFit/>
          </a:bodyPr>
          <a:lstStyle/>
          <a:p>
            <a:r>
              <a:rPr lang="en-US" altLang="zh-CN" sz="2400" b="1" dirty="0" smtClean="0">
                <a:solidFill>
                  <a:srgbClr val="FF6600"/>
                </a:solidFill>
                <a:latin typeface="Helvetica"/>
              </a:rPr>
              <a:t>Despite </a:t>
            </a:r>
            <a:r>
              <a:rPr lang="en-US" altLang="zh-CN" sz="2400" dirty="0" smtClean="0">
                <a:latin typeface="Helvetica"/>
              </a:rPr>
              <a:t>Butch’s somewhat wild character, </a:t>
            </a:r>
            <a:r>
              <a:rPr lang="en-US" altLang="zh-CN" sz="2400" b="1" dirty="0" smtClean="0">
                <a:solidFill>
                  <a:srgbClr val="FF6600"/>
                </a:solidFill>
                <a:latin typeface="Helvetica"/>
              </a:rPr>
              <a:t>at his core,</a:t>
            </a:r>
            <a:r>
              <a:rPr lang="en-US" altLang="zh-CN" sz="2400" dirty="0" smtClean="0">
                <a:latin typeface="Helvetica"/>
              </a:rPr>
              <a:t> </a:t>
            </a:r>
            <a:r>
              <a:rPr lang="en-US" altLang="zh-CN" sz="2400" b="1" dirty="0" smtClean="0">
                <a:solidFill>
                  <a:srgbClr val="FF6600"/>
                </a:solidFill>
                <a:latin typeface="Helvetica"/>
              </a:rPr>
              <a:t>he is </a:t>
            </a:r>
            <a:r>
              <a:rPr lang="en-US" altLang="zh-CN" sz="2400" dirty="0" smtClean="0">
                <a:latin typeface="Helvetica"/>
              </a:rPr>
              <a:t>always a perfect gentleman and deserves a lot of credit for that. (Para. 8, L1-2)</a:t>
            </a:r>
            <a:endParaRPr lang="en-US" altLang="zh-CN" sz="2400" dirty="0">
              <a:latin typeface="Helvetica"/>
            </a:endParaRPr>
          </a:p>
        </p:txBody>
      </p:sp>
      <p:cxnSp>
        <p:nvCxnSpPr>
          <p:cNvPr id="4" name="直接连接符 3"/>
          <p:cNvCxnSpPr/>
          <p:nvPr/>
        </p:nvCxnSpPr>
        <p:spPr>
          <a:xfrm>
            <a:off x="1538333" y="2071678"/>
            <a:ext cx="5893698" cy="0"/>
          </a:xfrm>
          <a:prstGeom prst="line">
            <a:avLst/>
          </a:prstGeom>
          <a:ln>
            <a:solidFill>
              <a:srgbClr val="B40000"/>
            </a:solidFill>
          </a:ln>
          <a:effectLst>
            <a:glow rad="101600">
              <a:schemeClr val="accent2">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1538333" y="3704342"/>
            <a:ext cx="5893698" cy="0"/>
          </a:xfrm>
          <a:prstGeom prst="line">
            <a:avLst/>
          </a:prstGeom>
          <a:ln>
            <a:solidFill>
              <a:schemeClr val="accent6">
                <a:lumMod val="75000"/>
              </a:schemeClr>
            </a:solidFill>
          </a:ln>
          <a:effectLst>
            <a:glow rad="101600">
              <a:schemeClr val="accent6">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15" name="TextBox 14">
            <a:hlinkClick r:id="" action="ppaction://hlinkshowjump?jump=nextslide"/>
          </p:cNvPr>
          <p:cNvSpPr txBox="1"/>
          <p:nvPr/>
        </p:nvSpPr>
        <p:spPr>
          <a:xfrm>
            <a:off x="5929322" y="5429264"/>
            <a:ext cx="1522998" cy="733663"/>
          </a:xfrm>
          <a:prstGeom prst="rightArrow">
            <a:avLst/>
          </a:prstGeom>
          <a:effectLst>
            <a:outerShdw blurRad="76200" dist="12700" dir="2700000" sy="-23000" kx="-800400" algn="bl" rotWithShape="0">
              <a:prstClr val="black">
                <a:alpha val="20000"/>
              </a:prstClr>
            </a:outerShdw>
          </a:effectLst>
        </p:spPr>
        <p:style>
          <a:lnRef idx="2">
            <a:schemeClr val="accent6"/>
          </a:lnRef>
          <a:fillRef idx="1">
            <a:schemeClr val="lt1"/>
          </a:fillRef>
          <a:effectRef idx="0">
            <a:schemeClr val="accent6"/>
          </a:effectRef>
          <a:fontRef idx="minor">
            <a:schemeClr val="dk1"/>
          </a:fontRef>
        </p:style>
        <p:txBody>
          <a:bodyPr wrap="square">
            <a:spAutoFit/>
          </a:bodyPr>
          <a:lstStyle/>
          <a:p>
            <a:pPr fontAlgn="auto">
              <a:spcBef>
                <a:spcPts val="0"/>
              </a:spcBef>
              <a:spcAft>
                <a:spcPts val="0"/>
              </a:spcAft>
              <a:defRPr/>
            </a:pPr>
            <a:r>
              <a:rPr lang="zh-CN" altLang="en-US" sz="1800" b="1" dirty="0"/>
              <a:t>句型提炼</a:t>
            </a:r>
          </a:p>
        </p:txBody>
      </p:sp>
      <p:grpSp>
        <p:nvGrpSpPr>
          <p:cNvPr id="11" name="组合 4"/>
          <p:cNvGrpSpPr>
            <a:grpSpLocks/>
          </p:cNvGrpSpPr>
          <p:nvPr/>
        </p:nvGrpSpPr>
        <p:grpSpPr bwMode="auto">
          <a:xfrm>
            <a:off x="-14288" y="-26988"/>
            <a:ext cx="7425030" cy="1152526"/>
            <a:chOff x="-14288" y="-27384"/>
            <a:chExt cx="7425588" cy="1152525"/>
          </a:xfrm>
        </p:grpSpPr>
        <p:pic>
          <p:nvPicPr>
            <p:cNvPr id="12" name="Picture 2"/>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14288" y="-27384"/>
              <a:ext cx="4014784" cy="11525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3" name="TextBox 12">
              <a:hlinkClick r:id="rId4" action="ppaction://hlinksldjump"/>
            </p:cNvPr>
            <p:cNvSpPr txBox="1"/>
            <p:nvPr/>
          </p:nvSpPr>
          <p:spPr>
            <a:xfrm>
              <a:off x="192104" y="471092"/>
              <a:ext cx="2508440" cy="430212"/>
            </a:xfrm>
            <a:prstGeom prst="rect">
              <a:avLst/>
            </a:prstGeom>
            <a:noFill/>
          </p:spPr>
          <p:txBody>
            <a:bodyPr>
              <a:spAutoFit/>
            </a:bodyPr>
            <a:lstStyle/>
            <a:p>
              <a:pPr fontAlgn="auto">
                <a:spcBef>
                  <a:spcPts val="0"/>
                </a:spcBef>
                <a:spcAft>
                  <a:spcPts val="0"/>
                </a:spcAft>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rPr>
                <a:t>Language focus</a:t>
              </a:r>
              <a:endParaRPr lang="zh-CN" altLang="en-US"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endParaRPr>
            </a:p>
          </p:txBody>
        </p:sp>
        <p:sp>
          <p:nvSpPr>
            <p:cNvPr id="16" name="矩形 15"/>
            <p:cNvSpPr/>
            <p:nvPr/>
          </p:nvSpPr>
          <p:spPr>
            <a:xfrm>
              <a:off x="4130989" y="559991"/>
              <a:ext cx="3280311" cy="492443"/>
            </a:xfrm>
            <a:prstGeom prst="rect">
              <a:avLst/>
            </a:prstGeom>
          </p:spPr>
          <p:txBody>
            <a:bodyPr wrap="none">
              <a:spAutoFit/>
            </a:bodyPr>
            <a:lstStyle/>
            <a:p>
              <a:pPr>
                <a:defRPr/>
              </a:pPr>
              <a:r>
                <a:rPr lang="en-US" altLang="zh-CN" sz="2600" b="1" dirty="0" smtClean="0">
                  <a:solidFill>
                    <a:schemeClr val="accent6">
                      <a:lumMod val="75000"/>
                    </a:schemeClr>
                  </a:solidFill>
                  <a:latin typeface="Helvetica"/>
                </a:rPr>
                <a:t>Functional patterns</a:t>
              </a:r>
              <a:endParaRPr lang="zh-CN" altLang="en-US" dirty="0">
                <a:solidFill>
                  <a:schemeClr val="accent6">
                    <a:lumMod val="75000"/>
                  </a:schemeClr>
                </a:solidFill>
              </a:endParaRPr>
            </a:p>
          </p:txBody>
        </p:sp>
      </p:grpSp>
    </p:spTree>
    <p:extLst>
      <p:ext uri="{BB962C8B-B14F-4D97-AF65-F5344CB8AC3E}">
        <p14:creationId xmlns="" xmlns:p14="http://schemas.microsoft.com/office/powerpoint/2010/main" val="4110420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786" name="Rectangle 21"/>
          <p:cNvSpPr>
            <a:spLocks noChangeArrowheads="1"/>
          </p:cNvSpPr>
          <p:nvPr/>
        </p:nvSpPr>
        <p:spPr bwMode="auto">
          <a:xfrm>
            <a:off x="1538288" y="1988840"/>
            <a:ext cx="6490096" cy="810478"/>
          </a:xfrm>
          <a:prstGeom prst="rect">
            <a:avLst/>
          </a:prstGeom>
          <a:noFill/>
          <a:ln w="9525">
            <a:noFill/>
            <a:miter lim="800000"/>
            <a:headEnd/>
            <a:tailEnd/>
          </a:ln>
        </p:spPr>
        <p:txBody>
          <a:bodyPr wrap="square">
            <a:spAutoFit/>
          </a:bodyPr>
          <a:lstStyle/>
          <a:p>
            <a:pPr>
              <a:lnSpc>
                <a:spcPts val="2800"/>
              </a:lnSpc>
            </a:pPr>
            <a:r>
              <a:rPr lang="en-US" altLang="zh-CN" sz="2600" b="1" dirty="0" smtClean="0">
                <a:solidFill>
                  <a:srgbClr val="E46C0A"/>
                </a:solidFill>
                <a:latin typeface="Helvetica"/>
                <a:ea typeface="华文行楷" pitchFamily="2" charset="-122"/>
              </a:rPr>
              <a:t>Despite </a:t>
            </a:r>
            <a:r>
              <a:rPr lang="en-US" altLang="zh-CN" sz="2600" b="1" dirty="0" err="1" smtClean="0">
                <a:latin typeface="Helvetica"/>
                <a:ea typeface="华文行楷" pitchFamily="2" charset="-122"/>
              </a:rPr>
              <a:t>sth</a:t>
            </a:r>
            <a:r>
              <a:rPr lang="en-US" altLang="zh-CN" sz="2600" b="1" dirty="0" smtClean="0">
                <a:latin typeface="Helvetica"/>
                <a:ea typeface="华文行楷" pitchFamily="2" charset="-122"/>
              </a:rPr>
              <a:t>., </a:t>
            </a:r>
            <a:r>
              <a:rPr lang="en-US" altLang="zh-CN" sz="2600" b="1" dirty="0" smtClean="0">
                <a:solidFill>
                  <a:srgbClr val="E46C0A"/>
                </a:solidFill>
                <a:latin typeface="Helvetica"/>
                <a:ea typeface="华文行楷" pitchFamily="2" charset="-122"/>
              </a:rPr>
              <a:t>at one’s core, </a:t>
            </a:r>
            <a:r>
              <a:rPr lang="en-US" altLang="zh-CN" sz="2600" b="1" dirty="0" smtClean="0">
                <a:latin typeface="Helvetica"/>
                <a:ea typeface="华文行楷" pitchFamily="2" charset="-122"/>
              </a:rPr>
              <a:t>sb./</a:t>
            </a:r>
            <a:r>
              <a:rPr lang="en-US" altLang="zh-CN" sz="2600" b="1" dirty="0" err="1" smtClean="0">
                <a:latin typeface="Helvetica"/>
                <a:ea typeface="华文行楷" pitchFamily="2" charset="-122"/>
              </a:rPr>
              <a:t>sth</a:t>
            </a:r>
            <a:r>
              <a:rPr lang="en-US" altLang="zh-CN" sz="2600" b="1" dirty="0" smtClean="0">
                <a:latin typeface="Helvetica"/>
                <a:ea typeface="华文行楷" pitchFamily="2" charset="-122"/>
              </a:rPr>
              <a:t>. is …</a:t>
            </a:r>
            <a:endParaRPr lang="en-US" altLang="zh-CN" sz="2600" dirty="0">
              <a:latin typeface="Helvetica"/>
              <a:ea typeface="华文行楷" pitchFamily="2" charset="-122"/>
            </a:endParaRPr>
          </a:p>
          <a:p>
            <a:pPr>
              <a:lnSpc>
                <a:spcPts val="2800"/>
              </a:lnSpc>
            </a:pPr>
            <a:endParaRPr lang="en-US" altLang="zh-CN" sz="2600" dirty="0">
              <a:latin typeface="Helvetica"/>
              <a:ea typeface="华文行楷" pitchFamily="2" charset="-122"/>
            </a:endParaRPr>
          </a:p>
        </p:txBody>
      </p:sp>
      <p:sp>
        <p:nvSpPr>
          <p:cNvPr id="5" name="TextBox 4"/>
          <p:cNvSpPr txBox="1"/>
          <p:nvPr/>
        </p:nvSpPr>
        <p:spPr>
          <a:xfrm>
            <a:off x="1538288" y="1412875"/>
            <a:ext cx="1952625" cy="523875"/>
          </a:xfrm>
          <a:prstGeom prst="rect">
            <a:avLst/>
          </a:prstGeom>
          <a:noFill/>
        </p:spPr>
        <p:txBody>
          <a:bodyPr>
            <a:spAutoFit/>
          </a:bodyPr>
          <a:lstStyle/>
          <a:p>
            <a:pPr fontAlgn="auto">
              <a:spcBef>
                <a:spcPts val="0"/>
              </a:spcBef>
              <a:spcAft>
                <a:spcPts val="0"/>
              </a:spcAft>
              <a:defRPr/>
            </a:pPr>
            <a:r>
              <a:rPr lang="zh-CN" altLang="en-US" sz="2800" b="1" dirty="0">
                <a:solidFill>
                  <a:schemeClr val="accent6">
                    <a:lumMod val="75000"/>
                  </a:schemeClr>
                </a:solidFill>
                <a:latin typeface="华文行楷" pitchFamily="2" charset="-122"/>
                <a:ea typeface="华文行楷" pitchFamily="2" charset="-122"/>
              </a:rPr>
              <a:t>句型提炼</a:t>
            </a:r>
          </a:p>
        </p:txBody>
      </p:sp>
      <p:sp>
        <p:nvSpPr>
          <p:cNvPr id="246788" name="TextBox 25"/>
          <p:cNvSpPr txBox="1">
            <a:spLocks noChangeArrowheads="1"/>
          </p:cNvSpPr>
          <p:nvPr/>
        </p:nvSpPr>
        <p:spPr bwMode="auto">
          <a:xfrm>
            <a:off x="1538288" y="3212976"/>
            <a:ext cx="1871662" cy="523875"/>
          </a:xfrm>
          <a:prstGeom prst="rect">
            <a:avLst/>
          </a:prstGeom>
          <a:noFill/>
          <a:ln w="9525">
            <a:noFill/>
            <a:miter lim="800000"/>
            <a:headEnd/>
            <a:tailEnd/>
          </a:ln>
        </p:spPr>
        <p:txBody>
          <a:bodyPr>
            <a:spAutoFit/>
          </a:bodyPr>
          <a:lstStyle/>
          <a:p>
            <a:r>
              <a:rPr lang="zh-CN" altLang="en-US" sz="2800" b="1" dirty="0">
                <a:solidFill>
                  <a:srgbClr val="71AE0E"/>
                </a:solidFill>
                <a:latin typeface="华文行楷" pitchFamily="2" charset="-122"/>
                <a:ea typeface="华文行楷" pitchFamily="2" charset="-122"/>
              </a:rPr>
              <a:t>应用提示</a:t>
            </a:r>
          </a:p>
        </p:txBody>
      </p:sp>
      <p:sp>
        <p:nvSpPr>
          <p:cNvPr id="6" name="矩形 5"/>
          <p:cNvSpPr>
            <a:spLocks noChangeArrowheads="1"/>
          </p:cNvSpPr>
          <p:nvPr/>
        </p:nvSpPr>
        <p:spPr bwMode="auto">
          <a:xfrm>
            <a:off x="1403648" y="3857628"/>
            <a:ext cx="6408440" cy="1020792"/>
          </a:xfrm>
          <a:prstGeom prst="rect">
            <a:avLst/>
          </a:prstGeom>
          <a:noFill/>
          <a:ln w="9525">
            <a:noFill/>
            <a:miter lim="800000"/>
            <a:headEnd/>
            <a:tailEnd/>
          </a:ln>
        </p:spPr>
        <p:txBody>
          <a:bodyPr wrap="square">
            <a:spAutoFit/>
          </a:bodyPr>
          <a:lstStyle/>
          <a:p>
            <a:pPr>
              <a:lnSpc>
                <a:spcPts val="2800"/>
              </a:lnSpc>
              <a:spcBef>
                <a:spcPct val="50000"/>
              </a:spcBef>
            </a:pPr>
            <a:r>
              <a:rPr lang="zh-CN" altLang="en-US" sz="2600" dirty="0" smtClean="0">
                <a:latin typeface="华文行楷" pitchFamily="2" charset="-122"/>
                <a:ea typeface="华文行楷" pitchFamily="2" charset="-122"/>
              </a:rPr>
              <a:t> </a:t>
            </a:r>
            <a:r>
              <a:rPr lang="zh-CN" altLang="en-US" sz="2600" dirty="0">
                <a:latin typeface="华文行楷" pitchFamily="2" charset="-122"/>
                <a:ea typeface="华文行楷" pitchFamily="2" charset="-122"/>
              </a:rPr>
              <a:t>用于表达</a:t>
            </a:r>
            <a:r>
              <a:rPr lang="zh-CN" altLang="en-US" sz="2600" dirty="0" smtClean="0">
                <a:latin typeface="华文行楷" pitchFamily="2" charset="-122"/>
                <a:ea typeface="华文行楷" pitchFamily="2" charset="-122"/>
              </a:rPr>
              <a:t>“</a:t>
            </a:r>
            <a:r>
              <a:rPr lang="zh-CN" altLang="en-US" sz="2600" dirty="0" smtClean="0">
                <a:solidFill>
                  <a:srgbClr val="71AE0E"/>
                </a:solidFill>
                <a:latin typeface="华文行楷" pitchFamily="2" charset="-122"/>
                <a:ea typeface="华文行楷" pitchFamily="2" charset="-122"/>
              </a:rPr>
              <a:t>某人</a:t>
            </a:r>
            <a:r>
              <a:rPr lang="en-US" altLang="zh-CN" sz="2600" dirty="0" smtClean="0">
                <a:solidFill>
                  <a:srgbClr val="71AE0E"/>
                </a:solidFill>
                <a:latin typeface="华文行楷" pitchFamily="2" charset="-122"/>
                <a:ea typeface="华文行楷" pitchFamily="2" charset="-122"/>
              </a:rPr>
              <a:t>/</a:t>
            </a:r>
            <a:r>
              <a:rPr lang="zh-CN" altLang="en-US" sz="2600" dirty="0" smtClean="0">
                <a:solidFill>
                  <a:srgbClr val="71AE0E"/>
                </a:solidFill>
                <a:latin typeface="华文行楷" pitchFamily="2" charset="-122"/>
                <a:ea typeface="华文行楷" pitchFamily="2" charset="-122"/>
              </a:rPr>
              <a:t>物最本质的一面</a:t>
            </a:r>
            <a:r>
              <a:rPr lang="zh-CN" altLang="en-US" sz="2600" dirty="0" smtClean="0">
                <a:latin typeface="华文行楷" pitchFamily="2" charset="-122"/>
                <a:ea typeface="华文行楷" pitchFamily="2" charset="-122"/>
              </a:rPr>
              <a:t>”。</a:t>
            </a:r>
            <a:endParaRPr lang="zh-CN" altLang="en-US" sz="2600" dirty="0">
              <a:latin typeface="华文行楷" pitchFamily="2" charset="-122"/>
              <a:ea typeface="华文行楷" pitchFamily="2" charset="-122"/>
            </a:endParaRPr>
          </a:p>
          <a:p>
            <a:pPr>
              <a:lnSpc>
                <a:spcPts val="2800"/>
              </a:lnSpc>
              <a:spcBef>
                <a:spcPct val="50000"/>
              </a:spcBef>
            </a:pPr>
            <a:endParaRPr lang="zh-CN" altLang="en-US" sz="2600" dirty="0">
              <a:latin typeface="华文行楷" pitchFamily="2" charset="-122"/>
              <a:ea typeface="华文行楷" pitchFamily="2" charset="-122"/>
            </a:endParaRPr>
          </a:p>
        </p:txBody>
      </p:sp>
      <p:cxnSp>
        <p:nvCxnSpPr>
          <p:cNvPr id="4" name="直接连接符 3"/>
          <p:cNvCxnSpPr/>
          <p:nvPr/>
        </p:nvCxnSpPr>
        <p:spPr>
          <a:xfrm>
            <a:off x="1621299" y="3694113"/>
            <a:ext cx="5893698" cy="0"/>
          </a:xfrm>
          <a:prstGeom prst="line">
            <a:avLst/>
          </a:prstGeom>
          <a:ln>
            <a:solidFill>
              <a:srgbClr val="71AE0E"/>
            </a:solidFill>
          </a:ln>
          <a:effectLst>
            <a:glow rad="1016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1621299" y="1916832"/>
            <a:ext cx="5893698" cy="0"/>
          </a:xfrm>
          <a:prstGeom prst="line">
            <a:avLst/>
          </a:prstGeom>
          <a:ln>
            <a:solidFill>
              <a:schemeClr val="accent6">
                <a:lumMod val="75000"/>
              </a:schemeClr>
            </a:solidFill>
          </a:ln>
          <a:effectLst>
            <a:glow rad="101600">
              <a:schemeClr val="accent6">
                <a:satMod val="175000"/>
                <a:alpha val="40000"/>
              </a:schemeClr>
            </a:glow>
          </a:effectLst>
        </p:spPr>
        <p:style>
          <a:lnRef idx="1">
            <a:schemeClr val="accent1"/>
          </a:lnRef>
          <a:fillRef idx="0">
            <a:schemeClr val="accent1"/>
          </a:fillRef>
          <a:effectRef idx="0">
            <a:schemeClr val="accent1"/>
          </a:effectRef>
          <a:fontRef idx="minor">
            <a:schemeClr val="tx1"/>
          </a:fontRef>
        </p:style>
      </p:cxnSp>
      <p:pic>
        <p:nvPicPr>
          <p:cNvPr id="12" name="Picture 2"/>
          <p:cNvPicPr>
            <a:picLocks noChangeAspect="1" noChangeArrowheads="1"/>
          </p:cNvPicPr>
          <p:nvPr/>
        </p:nvPicPr>
        <p:blipFill>
          <a:blip r:embed="rId3" cstate="print"/>
          <a:srcRect/>
          <a:stretch>
            <a:fillRect/>
          </a:stretch>
        </p:blipFill>
        <p:spPr bwMode="auto">
          <a:xfrm>
            <a:off x="0" y="5876925"/>
            <a:ext cx="4208463" cy="957263"/>
          </a:xfrm>
          <a:prstGeom prst="rect">
            <a:avLst/>
          </a:prstGeom>
          <a:noFill/>
          <a:ln w="9525">
            <a:noFill/>
            <a:miter lim="800000"/>
            <a:headEnd/>
            <a:tailEnd/>
          </a:ln>
        </p:spPr>
      </p:pic>
      <p:sp>
        <p:nvSpPr>
          <p:cNvPr id="18" name="TextBox 17">
            <a:hlinkClick r:id="" action="ppaction://hlinkshowjump?jump=nextslide"/>
          </p:cNvPr>
          <p:cNvSpPr txBox="1"/>
          <p:nvPr/>
        </p:nvSpPr>
        <p:spPr>
          <a:xfrm>
            <a:off x="5929322" y="5429264"/>
            <a:ext cx="1522998" cy="733663"/>
          </a:xfrm>
          <a:prstGeom prst="rightArrow">
            <a:avLst/>
          </a:prstGeom>
          <a:effectLst>
            <a:outerShdw blurRad="76200" dist="12700" dir="2700000" sy="-23000" kx="-800400" algn="bl" rotWithShape="0">
              <a:prstClr val="black">
                <a:alpha val="20000"/>
              </a:prstClr>
            </a:outerShdw>
          </a:effectLst>
        </p:spPr>
        <p:style>
          <a:lnRef idx="2">
            <a:schemeClr val="accent6"/>
          </a:lnRef>
          <a:fillRef idx="1">
            <a:schemeClr val="lt1"/>
          </a:fillRef>
          <a:effectRef idx="0">
            <a:schemeClr val="accent6"/>
          </a:effectRef>
          <a:fontRef idx="minor">
            <a:schemeClr val="dk1"/>
          </a:fontRef>
        </p:style>
        <p:txBody>
          <a:bodyPr wrap="square">
            <a:spAutoFit/>
          </a:bodyPr>
          <a:lstStyle/>
          <a:p>
            <a:pPr fontAlgn="auto">
              <a:spcBef>
                <a:spcPts val="0"/>
              </a:spcBef>
              <a:spcAft>
                <a:spcPts val="0"/>
              </a:spcAft>
              <a:defRPr/>
            </a:pPr>
            <a:r>
              <a:rPr lang="zh-CN" altLang="en-US" sz="1800" b="1" dirty="0" smtClean="0"/>
              <a:t>句型应用</a:t>
            </a:r>
            <a:endParaRPr lang="zh-CN" altLang="en-US" sz="1800" b="1" dirty="0"/>
          </a:p>
        </p:txBody>
      </p:sp>
      <p:grpSp>
        <p:nvGrpSpPr>
          <p:cNvPr id="13" name="组合 4"/>
          <p:cNvGrpSpPr>
            <a:grpSpLocks/>
          </p:cNvGrpSpPr>
          <p:nvPr/>
        </p:nvGrpSpPr>
        <p:grpSpPr bwMode="auto">
          <a:xfrm>
            <a:off x="-14288" y="-26988"/>
            <a:ext cx="7425030" cy="1152526"/>
            <a:chOff x="-14288" y="-27384"/>
            <a:chExt cx="7425588" cy="1152525"/>
          </a:xfrm>
        </p:grpSpPr>
        <p:pic>
          <p:nvPicPr>
            <p:cNvPr id="15" name="Picture 2"/>
            <p:cNvPicPr>
              <a:picLocks noChangeAspect="1" noChangeArrowheads="1"/>
            </p:cNvPicPr>
            <p:nvPr/>
          </p:nvPicPr>
          <p:blipFill>
            <a:blip r:embed="rId4">
              <a:extLst>
                <a:ext uri="{28A0092B-C50C-407E-A947-70E740481C1C}">
                  <a14:useLocalDpi xmlns="" xmlns:a14="http://schemas.microsoft.com/office/drawing/2010/main" val="0"/>
                </a:ext>
              </a:extLst>
            </a:blip>
            <a:srcRect/>
            <a:stretch>
              <a:fillRect/>
            </a:stretch>
          </p:blipFill>
          <p:spPr bwMode="auto">
            <a:xfrm>
              <a:off x="-14288" y="-27384"/>
              <a:ext cx="4014784" cy="11525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6" name="TextBox 15">
              <a:hlinkClick r:id="rId5" action="ppaction://hlinksldjump"/>
            </p:cNvPr>
            <p:cNvSpPr txBox="1"/>
            <p:nvPr/>
          </p:nvSpPr>
          <p:spPr>
            <a:xfrm>
              <a:off x="192104" y="471092"/>
              <a:ext cx="2508440" cy="430212"/>
            </a:xfrm>
            <a:prstGeom prst="rect">
              <a:avLst/>
            </a:prstGeom>
            <a:noFill/>
          </p:spPr>
          <p:txBody>
            <a:bodyPr>
              <a:spAutoFit/>
            </a:bodyPr>
            <a:lstStyle/>
            <a:p>
              <a:pPr fontAlgn="auto">
                <a:spcBef>
                  <a:spcPts val="0"/>
                </a:spcBef>
                <a:spcAft>
                  <a:spcPts val="0"/>
                </a:spcAft>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rPr>
                <a:t>Language focus</a:t>
              </a:r>
              <a:endParaRPr lang="zh-CN" altLang="en-US"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endParaRPr>
            </a:p>
          </p:txBody>
        </p:sp>
        <p:sp>
          <p:nvSpPr>
            <p:cNvPr id="17" name="矩形 16"/>
            <p:cNvSpPr/>
            <p:nvPr/>
          </p:nvSpPr>
          <p:spPr>
            <a:xfrm>
              <a:off x="4130989" y="559991"/>
              <a:ext cx="3280311" cy="492443"/>
            </a:xfrm>
            <a:prstGeom prst="rect">
              <a:avLst/>
            </a:prstGeom>
          </p:spPr>
          <p:txBody>
            <a:bodyPr wrap="none">
              <a:spAutoFit/>
            </a:bodyPr>
            <a:lstStyle/>
            <a:p>
              <a:pPr>
                <a:defRPr/>
              </a:pPr>
              <a:r>
                <a:rPr lang="en-US" altLang="zh-CN" sz="2600" b="1" dirty="0" smtClean="0">
                  <a:solidFill>
                    <a:schemeClr val="accent6">
                      <a:lumMod val="75000"/>
                    </a:schemeClr>
                  </a:solidFill>
                  <a:latin typeface="Helvetica"/>
                </a:rPr>
                <a:t>Functional patterns</a:t>
              </a:r>
              <a:endParaRPr lang="zh-CN" altLang="en-US" dirty="0">
                <a:solidFill>
                  <a:schemeClr val="accent6">
                    <a:lumMod val="75000"/>
                  </a:schemeClr>
                </a:solidFill>
              </a:endParaRPr>
            </a:p>
          </p:txBody>
        </p:sp>
      </p:grpSp>
    </p:spTree>
    <p:extLst>
      <p:ext uri="{BB962C8B-B14F-4D97-AF65-F5344CB8AC3E}">
        <p14:creationId xmlns="" xmlns:p14="http://schemas.microsoft.com/office/powerpoint/2010/main" val="3100509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7" name="Picture 5"/>
          <p:cNvPicPr>
            <a:picLocks noChangeAspect="1" noChangeArrowheads="1"/>
          </p:cNvPicPr>
          <p:nvPr/>
        </p:nvPicPr>
        <p:blipFill rotWithShape="1">
          <a:blip r:embed="rId2" cstate="print">
            <a:extLst>
              <a:ext uri="{28A0092B-C50C-407E-A947-70E740481C1C}">
                <a14:useLocalDpi xmlns="" xmlns:a14="http://schemas.microsoft.com/office/drawing/2010/main" val="0"/>
              </a:ext>
            </a:extLst>
          </a:blip>
          <a:srcRect l="7280" t="15609"/>
          <a:stretch/>
        </p:blipFill>
        <p:spPr bwMode="auto">
          <a:xfrm>
            <a:off x="500034" y="1484784"/>
            <a:ext cx="8248430" cy="501604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13" name="文本框 5"/>
          <p:cNvSpPr txBox="1"/>
          <p:nvPr/>
        </p:nvSpPr>
        <p:spPr>
          <a:xfrm>
            <a:off x="1071538" y="3974133"/>
            <a:ext cx="4724598" cy="535531"/>
          </a:xfrm>
          <a:prstGeom prst="rect">
            <a:avLst/>
          </a:prstGeom>
          <a:solidFill>
            <a:srgbClr val="FFC000"/>
          </a:solidFill>
          <a:effectLst>
            <a:softEdge rad="127000"/>
          </a:effectLst>
        </p:spPr>
        <p:txBody>
          <a:bodyPr wrap="square" rtlCol="0">
            <a:spAutoFit/>
          </a:bodyPr>
          <a:lstStyle/>
          <a:p>
            <a:pPr>
              <a:lnSpc>
                <a:spcPct val="120000"/>
              </a:lnSpc>
              <a:spcBef>
                <a:spcPct val="50000"/>
              </a:spcBef>
              <a:defRPr/>
            </a:pPr>
            <a:r>
              <a:rPr kumimoji="1" lang="en-US" altLang="zh-CN" sz="2400" dirty="0" smtClean="0">
                <a:solidFill>
                  <a:srgbClr val="000000"/>
                </a:solidFill>
              </a:rPr>
              <a:t>(at her core</a:t>
            </a:r>
            <a:r>
              <a:rPr kumimoji="1" lang="en-US" altLang="zh-CN" sz="2400" dirty="0" smtClean="0">
                <a:solidFill>
                  <a:schemeClr val="accent4">
                    <a:lumMod val="10000"/>
                  </a:schemeClr>
                </a:solidFill>
              </a:rPr>
              <a:t>/ </a:t>
            </a:r>
            <a:r>
              <a:rPr kumimoji="1" lang="en-US" altLang="zh-CN" sz="2400" dirty="0" smtClean="0">
                <a:solidFill>
                  <a:srgbClr val="000000"/>
                </a:solidFill>
              </a:rPr>
              <a:t>strong-willed/resolute)</a:t>
            </a:r>
            <a:endParaRPr kumimoji="1" lang="en-US" altLang="zh-CN" sz="2400" dirty="0">
              <a:solidFill>
                <a:schemeClr val="accent4">
                  <a:lumMod val="10000"/>
                </a:schemeClr>
              </a:solidFill>
            </a:endParaRPr>
          </a:p>
        </p:txBody>
      </p:sp>
      <p:sp>
        <p:nvSpPr>
          <p:cNvPr id="23" name="TextBox 22"/>
          <p:cNvSpPr txBox="1"/>
          <p:nvPr/>
        </p:nvSpPr>
        <p:spPr>
          <a:xfrm>
            <a:off x="1071538" y="1988840"/>
            <a:ext cx="1650392" cy="492443"/>
          </a:xfrm>
          <a:prstGeom prst="rect">
            <a:avLst/>
          </a:prstGeom>
          <a:noFill/>
        </p:spPr>
        <p:txBody>
          <a:bodyPr wrap="square" rtlCol="0">
            <a:spAutoFit/>
          </a:bodyPr>
          <a:lstStyle/>
          <a:p>
            <a:r>
              <a:rPr lang="zh-CN" altLang="en-US" sz="2600" dirty="0" smtClean="0">
                <a:solidFill>
                  <a:schemeClr val="accent6">
                    <a:lumMod val="50000"/>
                  </a:schemeClr>
                </a:solidFill>
                <a:latin typeface="华文行楷" pitchFamily="2" charset="-122"/>
                <a:ea typeface="华文行楷" pitchFamily="2" charset="-122"/>
              </a:rPr>
              <a:t>典型例句</a:t>
            </a:r>
            <a:endParaRPr lang="zh-CN" altLang="en-US" sz="2600" dirty="0">
              <a:solidFill>
                <a:schemeClr val="accent6">
                  <a:lumMod val="50000"/>
                </a:schemeClr>
              </a:solidFill>
              <a:latin typeface="华文行楷" pitchFamily="2" charset="-122"/>
              <a:ea typeface="华文行楷" pitchFamily="2" charset="-122"/>
            </a:endParaRPr>
          </a:p>
        </p:txBody>
      </p:sp>
      <p:sp>
        <p:nvSpPr>
          <p:cNvPr id="3" name="TextBox 2"/>
          <p:cNvSpPr txBox="1"/>
          <p:nvPr/>
        </p:nvSpPr>
        <p:spPr>
          <a:xfrm>
            <a:off x="1071538" y="2462348"/>
            <a:ext cx="6515850" cy="978729"/>
          </a:xfrm>
          <a:prstGeom prst="rect">
            <a:avLst/>
          </a:prstGeom>
          <a:noFill/>
        </p:spPr>
        <p:txBody>
          <a:bodyPr wrap="square" rtlCol="0">
            <a:spAutoFit/>
          </a:bodyPr>
          <a:lstStyle/>
          <a:p>
            <a:pPr fontAlgn="base">
              <a:lnSpc>
                <a:spcPct val="120000"/>
              </a:lnSpc>
              <a:spcBef>
                <a:spcPct val="50000"/>
              </a:spcBef>
              <a:spcAft>
                <a:spcPct val="0"/>
              </a:spcAft>
              <a:defRPr/>
            </a:pPr>
            <a:r>
              <a:rPr lang="zh-CN" altLang="en-US" sz="2400" dirty="0" smtClean="0">
                <a:latin typeface="华文行楷" pitchFamily="2" charset="-122"/>
                <a:ea typeface="华文行楷" pitchFamily="2" charset="-122"/>
              </a:rPr>
              <a:t>尽管她举止优雅温柔，但在她的骨子里，她是一位意志坚强、果敢刚毅的人。</a:t>
            </a:r>
          </a:p>
        </p:txBody>
      </p:sp>
      <p:sp>
        <p:nvSpPr>
          <p:cNvPr id="25" name="TextBox 24"/>
          <p:cNvSpPr txBox="1"/>
          <p:nvPr/>
        </p:nvSpPr>
        <p:spPr>
          <a:xfrm>
            <a:off x="1071538" y="3500625"/>
            <a:ext cx="1650392" cy="492443"/>
          </a:xfrm>
          <a:prstGeom prst="rect">
            <a:avLst/>
          </a:prstGeom>
          <a:noFill/>
        </p:spPr>
        <p:txBody>
          <a:bodyPr wrap="square" rtlCol="0">
            <a:spAutoFit/>
          </a:bodyPr>
          <a:lstStyle/>
          <a:p>
            <a:r>
              <a:rPr lang="zh-CN" altLang="en-US" sz="2600" dirty="0" smtClean="0">
                <a:solidFill>
                  <a:schemeClr val="accent6">
                    <a:lumMod val="50000"/>
                  </a:schemeClr>
                </a:solidFill>
                <a:latin typeface="华文行楷" pitchFamily="2" charset="-122"/>
                <a:ea typeface="华文行楷" pitchFamily="2" charset="-122"/>
              </a:rPr>
              <a:t>意群提示</a:t>
            </a:r>
            <a:endParaRPr lang="zh-CN" altLang="en-US" sz="2600" dirty="0">
              <a:solidFill>
                <a:schemeClr val="accent6">
                  <a:lumMod val="50000"/>
                </a:schemeClr>
              </a:solidFill>
              <a:latin typeface="华文行楷" pitchFamily="2" charset="-122"/>
              <a:ea typeface="华文行楷" pitchFamily="2" charset="-122"/>
            </a:endParaRPr>
          </a:p>
        </p:txBody>
      </p:sp>
      <p:sp>
        <p:nvSpPr>
          <p:cNvPr id="16" name="矩形 15"/>
          <p:cNvSpPr>
            <a:spLocks noChangeArrowheads="1"/>
          </p:cNvSpPr>
          <p:nvPr/>
        </p:nvSpPr>
        <p:spPr bwMode="auto">
          <a:xfrm>
            <a:off x="1071538" y="4581128"/>
            <a:ext cx="6483951" cy="810478"/>
          </a:xfrm>
          <a:prstGeom prst="rect">
            <a:avLst/>
          </a:prstGeom>
          <a:noFill/>
          <a:ln w="9525">
            <a:noFill/>
            <a:miter lim="800000"/>
            <a:headEnd/>
            <a:tailEnd/>
          </a:ln>
        </p:spPr>
        <p:txBody>
          <a:bodyPr wrap="square">
            <a:spAutoFit/>
          </a:bodyPr>
          <a:lstStyle/>
          <a:p>
            <a:pPr>
              <a:lnSpc>
                <a:spcPts val="2800"/>
              </a:lnSpc>
              <a:spcBef>
                <a:spcPct val="50000"/>
              </a:spcBef>
              <a:defRPr/>
            </a:pPr>
            <a:r>
              <a:rPr kumimoji="1" lang="en-US" altLang="zh-CN" sz="2400" i="1" dirty="0" smtClean="0">
                <a:solidFill>
                  <a:srgbClr val="FF0000"/>
                </a:solidFill>
                <a:latin typeface="Helvetica"/>
              </a:rPr>
              <a:t>Despite</a:t>
            </a:r>
            <a:r>
              <a:rPr kumimoji="1" lang="en-US" altLang="zh-CN" sz="2400" dirty="0" smtClean="0">
                <a:latin typeface="Helvetica"/>
              </a:rPr>
              <a:t> her elegant and gentle manner, </a:t>
            </a:r>
            <a:r>
              <a:rPr kumimoji="1" lang="en-US" altLang="zh-CN" sz="2400" i="1" dirty="0" smtClean="0">
                <a:solidFill>
                  <a:srgbClr val="FF0000"/>
                </a:solidFill>
                <a:latin typeface="Helvetica"/>
              </a:rPr>
              <a:t>at her core</a:t>
            </a:r>
            <a:r>
              <a:rPr kumimoji="1" lang="en-US" altLang="zh-CN" sz="2400" dirty="0" smtClean="0">
                <a:latin typeface="Helvetica"/>
              </a:rPr>
              <a:t>, she is strong-willed and resolute.</a:t>
            </a:r>
          </a:p>
        </p:txBody>
      </p:sp>
      <p:grpSp>
        <p:nvGrpSpPr>
          <p:cNvPr id="10" name="组合 4"/>
          <p:cNvGrpSpPr>
            <a:grpSpLocks/>
          </p:cNvGrpSpPr>
          <p:nvPr/>
        </p:nvGrpSpPr>
        <p:grpSpPr bwMode="auto">
          <a:xfrm>
            <a:off x="-14288" y="-26988"/>
            <a:ext cx="7425030" cy="1152526"/>
            <a:chOff x="-14288" y="-27384"/>
            <a:chExt cx="7425588" cy="1152525"/>
          </a:xfrm>
        </p:grpSpPr>
        <p:pic>
          <p:nvPicPr>
            <p:cNvPr id="11" name="Picture 2"/>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14288" y="-27384"/>
              <a:ext cx="4014784" cy="11525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2" name="TextBox 11">
              <a:hlinkClick r:id="rId4" action="ppaction://hlinksldjump"/>
            </p:cNvPr>
            <p:cNvSpPr txBox="1"/>
            <p:nvPr/>
          </p:nvSpPr>
          <p:spPr>
            <a:xfrm>
              <a:off x="192104" y="471092"/>
              <a:ext cx="2508440" cy="430212"/>
            </a:xfrm>
            <a:prstGeom prst="rect">
              <a:avLst/>
            </a:prstGeom>
            <a:noFill/>
          </p:spPr>
          <p:txBody>
            <a:bodyPr>
              <a:spAutoFit/>
            </a:bodyPr>
            <a:lstStyle/>
            <a:p>
              <a:pPr fontAlgn="auto">
                <a:spcBef>
                  <a:spcPts val="0"/>
                </a:spcBef>
                <a:spcAft>
                  <a:spcPts val="0"/>
                </a:spcAft>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rPr>
                <a:t>Language focus</a:t>
              </a:r>
              <a:endParaRPr lang="zh-CN" altLang="en-US"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endParaRPr>
            </a:p>
          </p:txBody>
        </p:sp>
        <p:sp>
          <p:nvSpPr>
            <p:cNvPr id="14" name="矩形 13"/>
            <p:cNvSpPr/>
            <p:nvPr/>
          </p:nvSpPr>
          <p:spPr>
            <a:xfrm>
              <a:off x="4130989" y="559991"/>
              <a:ext cx="3280311" cy="492443"/>
            </a:xfrm>
            <a:prstGeom prst="rect">
              <a:avLst/>
            </a:prstGeom>
          </p:spPr>
          <p:txBody>
            <a:bodyPr wrap="none">
              <a:spAutoFit/>
            </a:bodyPr>
            <a:lstStyle/>
            <a:p>
              <a:pPr>
                <a:defRPr/>
              </a:pPr>
              <a:r>
                <a:rPr lang="en-US" altLang="zh-CN" sz="2600" b="1" dirty="0" smtClean="0">
                  <a:solidFill>
                    <a:schemeClr val="accent6">
                      <a:lumMod val="75000"/>
                    </a:schemeClr>
                  </a:solidFill>
                  <a:latin typeface="Helvetica"/>
                </a:rPr>
                <a:t>Functional patterns</a:t>
              </a:r>
              <a:endParaRPr lang="zh-CN" altLang="en-US" dirty="0">
                <a:solidFill>
                  <a:schemeClr val="accent6">
                    <a:lumMod val="75000"/>
                  </a:schemeClr>
                </a:solidFill>
              </a:endParaRPr>
            </a:p>
          </p:txBody>
        </p:sp>
      </p:grpSp>
    </p:spTree>
    <p:extLst>
      <p:ext uri="{BB962C8B-B14F-4D97-AF65-F5344CB8AC3E}">
        <p14:creationId xmlns="" xmlns:p14="http://schemas.microsoft.com/office/powerpoint/2010/main" val="3500605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9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1000"/>
                                        <p:tgtEl>
                                          <p:spTgt spid="16"/>
                                        </p:tgtEl>
                                      </p:cBhvr>
                                    </p:animEffect>
                                    <p:anim calcmode="lin" valueType="num">
                                      <p:cBhvr>
                                        <p:cTn id="22" dur="1000" fill="hold"/>
                                        <p:tgtEl>
                                          <p:spTgt spid="16"/>
                                        </p:tgtEl>
                                        <p:attrNameLst>
                                          <p:attrName>ppt_x</p:attrName>
                                        </p:attrNameLst>
                                      </p:cBhvr>
                                      <p:tavLst>
                                        <p:tav tm="0">
                                          <p:val>
                                            <p:strVal val="#ppt_x"/>
                                          </p:val>
                                        </p:tav>
                                        <p:tav tm="100000">
                                          <p:val>
                                            <p:strVal val="#ppt_x"/>
                                          </p:val>
                                        </p:tav>
                                      </p:tavLst>
                                    </p:anim>
                                    <p:anim calcmode="lin" valueType="num">
                                      <p:cBhvr>
                                        <p:cTn id="23"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23" grpId="0"/>
      <p:bldP spid="3" grpId="0"/>
      <p:bldP spid="25" grpId="0"/>
      <p:bldP spid="16" grpId="0"/>
    </p:bldLst>
  </p:timing>
</p:sld>
</file>

<file path=ppt/slides/slide67.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alphaModFix amt="15000"/>
            <a:lum/>
          </a:blip>
          <a:srcRect/>
          <a:stretch>
            <a:fillRect l="14000" t="7000" r="-5000" b="-11000"/>
          </a:stretch>
        </a:blipFill>
        <a:effectLst/>
      </p:bgPr>
    </p:bg>
    <p:spTree>
      <p:nvGrpSpPr>
        <p:cNvPr id="1" name=""/>
        <p:cNvGrpSpPr/>
        <p:nvPr/>
      </p:nvGrpSpPr>
      <p:grpSpPr>
        <a:xfrm>
          <a:off x="0" y="0"/>
          <a:ext cx="0" cy="0"/>
          <a:chOff x="0" y="0"/>
          <a:chExt cx="0" cy="0"/>
        </a:xfrm>
      </p:grpSpPr>
      <p:grpSp>
        <p:nvGrpSpPr>
          <p:cNvPr id="15" name="Group 35"/>
          <p:cNvGrpSpPr>
            <a:grpSpLocks/>
          </p:cNvGrpSpPr>
          <p:nvPr/>
        </p:nvGrpSpPr>
        <p:grpSpPr bwMode="auto">
          <a:xfrm rot="872659">
            <a:off x="5024297" y="1585971"/>
            <a:ext cx="3789428" cy="2545222"/>
            <a:chOff x="3387742" y="3567824"/>
            <a:chExt cx="1767998" cy="1582313"/>
          </a:xfrm>
        </p:grpSpPr>
        <p:grpSp>
          <p:nvGrpSpPr>
            <p:cNvPr id="20" name="Group 21"/>
            <p:cNvGrpSpPr>
              <a:grpSpLocks/>
            </p:cNvGrpSpPr>
            <p:nvPr/>
          </p:nvGrpSpPr>
          <p:grpSpPr bwMode="auto">
            <a:xfrm rot="-396937">
              <a:off x="3387742" y="3567824"/>
              <a:ext cx="1767998" cy="1516886"/>
              <a:chOff x="772339" y="618631"/>
              <a:chExt cx="1767998" cy="1516886"/>
            </a:xfrm>
          </p:grpSpPr>
          <p:sp>
            <p:nvSpPr>
              <p:cNvPr id="22" name="Freeform 6"/>
              <p:cNvSpPr>
                <a:spLocks/>
              </p:cNvSpPr>
              <p:nvPr/>
            </p:nvSpPr>
            <p:spPr bwMode="auto">
              <a:xfrm rot="346487">
                <a:off x="800037" y="664470"/>
                <a:ext cx="1740300" cy="1303890"/>
              </a:xfrm>
              <a:custGeom>
                <a:avLst/>
                <a:gdLst>
                  <a:gd name="T0" fmla="*/ 2049640 w 2279"/>
                  <a:gd name="T1" fmla="*/ 0 h 2211"/>
                  <a:gd name="T2" fmla="*/ 2083225 w 2279"/>
                  <a:gd name="T3" fmla="*/ 351714 h 2211"/>
                  <a:gd name="T4" fmla="*/ 2083225 w 2279"/>
                  <a:gd name="T5" fmla="*/ 351714 h 2211"/>
                  <a:gd name="T6" fmla="*/ 2086957 w 2279"/>
                  <a:gd name="T7" fmla="*/ 407689 h 2211"/>
                  <a:gd name="T8" fmla="*/ 2091622 w 2279"/>
                  <a:gd name="T9" fmla="*/ 548561 h 2211"/>
                  <a:gd name="T10" fmla="*/ 2096286 w 2279"/>
                  <a:gd name="T11" fmla="*/ 732348 h 2211"/>
                  <a:gd name="T12" fmla="*/ 2098152 w 2279"/>
                  <a:gd name="T13" fmla="*/ 826573 h 2211"/>
                  <a:gd name="T14" fmla="*/ 2098152 w 2279"/>
                  <a:gd name="T15" fmla="*/ 918000 h 2211"/>
                  <a:gd name="T16" fmla="*/ 2098152 w 2279"/>
                  <a:gd name="T17" fmla="*/ 918000 h 2211"/>
                  <a:gd name="T18" fmla="*/ 2098152 w 2279"/>
                  <a:gd name="T19" fmla="*/ 1029019 h 2211"/>
                  <a:gd name="T20" fmla="*/ 2101884 w 2279"/>
                  <a:gd name="T21" fmla="*/ 1180153 h 2211"/>
                  <a:gd name="T22" fmla="*/ 2111213 w 2279"/>
                  <a:gd name="T23" fmla="*/ 1530933 h 2211"/>
                  <a:gd name="T24" fmla="*/ 2126140 w 2279"/>
                  <a:gd name="T25" fmla="*/ 1971275 h 2211"/>
                  <a:gd name="T26" fmla="*/ 2126140 w 2279"/>
                  <a:gd name="T27" fmla="*/ 1971275 h 2211"/>
                  <a:gd name="T28" fmla="*/ 1766963 w 2279"/>
                  <a:gd name="T29" fmla="*/ 1991800 h 2211"/>
                  <a:gd name="T30" fmla="*/ 1076597 w 2279"/>
                  <a:gd name="T31" fmla="*/ 2029117 h 2211"/>
                  <a:gd name="T32" fmla="*/ 1076597 w 2279"/>
                  <a:gd name="T33" fmla="*/ 2029117 h 2211"/>
                  <a:gd name="T34" fmla="*/ 905872 w 2279"/>
                  <a:gd name="T35" fmla="*/ 2037513 h 2211"/>
                  <a:gd name="T36" fmla="*/ 728616 w 2279"/>
                  <a:gd name="T37" fmla="*/ 2045909 h 2211"/>
                  <a:gd name="T38" fmla="*/ 555091 w 2279"/>
                  <a:gd name="T39" fmla="*/ 2051507 h 2211"/>
                  <a:gd name="T40" fmla="*/ 392762 w 2279"/>
                  <a:gd name="T41" fmla="*/ 2056172 h 2211"/>
                  <a:gd name="T42" fmla="*/ 139006 w 2279"/>
                  <a:gd name="T43" fmla="*/ 2060836 h 2211"/>
                  <a:gd name="T44" fmla="*/ 40116 w 2279"/>
                  <a:gd name="T45" fmla="*/ 2062702 h 2211"/>
                  <a:gd name="T46" fmla="*/ 40116 w 2279"/>
                  <a:gd name="T47" fmla="*/ 2062702 h 2211"/>
                  <a:gd name="T48" fmla="*/ 34518 w 2279"/>
                  <a:gd name="T49" fmla="*/ 1623293 h 2211"/>
                  <a:gd name="T50" fmla="*/ 29854 w 2279"/>
                  <a:gd name="T51" fmla="*/ 1259452 h 2211"/>
                  <a:gd name="T52" fmla="*/ 26122 w 2279"/>
                  <a:gd name="T53" fmla="*/ 964647 h 2211"/>
                  <a:gd name="T54" fmla="*/ 26122 w 2279"/>
                  <a:gd name="T55" fmla="*/ 964647 h 2211"/>
                  <a:gd name="T56" fmla="*/ 19591 w 2279"/>
                  <a:gd name="T57" fmla="*/ 755671 h 2211"/>
                  <a:gd name="T58" fmla="*/ 13061 w 2279"/>
                  <a:gd name="T59" fmla="*/ 582147 h 2211"/>
                  <a:gd name="T60" fmla="*/ 6530 w 2279"/>
                  <a:gd name="T61" fmla="*/ 416085 h 2211"/>
                  <a:gd name="T62" fmla="*/ 0 w 2279"/>
                  <a:gd name="T63" fmla="*/ 119415 h 2211"/>
                  <a:gd name="T64" fmla="*/ 2049640 w 2279"/>
                  <a:gd name="T65" fmla="*/ 0 h 221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279"/>
                  <a:gd name="T100" fmla="*/ 0 h 2211"/>
                  <a:gd name="T101" fmla="*/ 2279 w 2279"/>
                  <a:gd name="T102" fmla="*/ 2211 h 221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279" h="2211">
                    <a:moveTo>
                      <a:pt x="2197" y="0"/>
                    </a:moveTo>
                    <a:lnTo>
                      <a:pt x="2233" y="377"/>
                    </a:lnTo>
                    <a:lnTo>
                      <a:pt x="2237" y="437"/>
                    </a:lnTo>
                    <a:lnTo>
                      <a:pt x="2242" y="588"/>
                    </a:lnTo>
                    <a:lnTo>
                      <a:pt x="2247" y="785"/>
                    </a:lnTo>
                    <a:lnTo>
                      <a:pt x="2249" y="886"/>
                    </a:lnTo>
                    <a:lnTo>
                      <a:pt x="2249" y="984"/>
                    </a:lnTo>
                    <a:lnTo>
                      <a:pt x="2249" y="1103"/>
                    </a:lnTo>
                    <a:lnTo>
                      <a:pt x="2253" y="1265"/>
                    </a:lnTo>
                    <a:lnTo>
                      <a:pt x="2263" y="1641"/>
                    </a:lnTo>
                    <a:lnTo>
                      <a:pt x="2279" y="2113"/>
                    </a:lnTo>
                    <a:lnTo>
                      <a:pt x="1894" y="2135"/>
                    </a:lnTo>
                    <a:lnTo>
                      <a:pt x="1154" y="2175"/>
                    </a:lnTo>
                    <a:lnTo>
                      <a:pt x="971" y="2184"/>
                    </a:lnTo>
                    <a:lnTo>
                      <a:pt x="781" y="2193"/>
                    </a:lnTo>
                    <a:lnTo>
                      <a:pt x="595" y="2199"/>
                    </a:lnTo>
                    <a:lnTo>
                      <a:pt x="421" y="2204"/>
                    </a:lnTo>
                    <a:lnTo>
                      <a:pt x="149" y="2209"/>
                    </a:lnTo>
                    <a:lnTo>
                      <a:pt x="43" y="2211"/>
                    </a:lnTo>
                    <a:lnTo>
                      <a:pt x="37" y="1740"/>
                    </a:lnTo>
                    <a:lnTo>
                      <a:pt x="32" y="1350"/>
                    </a:lnTo>
                    <a:lnTo>
                      <a:pt x="28" y="1034"/>
                    </a:lnTo>
                    <a:lnTo>
                      <a:pt x="21" y="810"/>
                    </a:lnTo>
                    <a:lnTo>
                      <a:pt x="14" y="624"/>
                    </a:lnTo>
                    <a:lnTo>
                      <a:pt x="7" y="446"/>
                    </a:lnTo>
                    <a:lnTo>
                      <a:pt x="0" y="128"/>
                    </a:lnTo>
                    <a:lnTo>
                      <a:pt x="2197" y="0"/>
                    </a:lnTo>
                    <a:close/>
                  </a:path>
                </a:pathLst>
              </a:custGeom>
              <a:noFill/>
              <a:ln w="9525">
                <a:solidFill>
                  <a:srgbClr val="71AE0E"/>
                </a:solidFill>
                <a:round/>
                <a:headEnd/>
                <a:tailEnd/>
              </a:ln>
              <a:effectLst>
                <a:glow rad="228600">
                  <a:schemeClr val="accent3">
                    <a:satMod val="175000"/>
                    <a:alpha val="40000"/>
                  </a:schemeClr>
                </a:glow>
              </a:effectLst>
            </p:spPr>
            <p:txBody>
              <a:bodyPr/>
              <a:lstStyle/>
              <a:p>
                <a:pPr fontAlgn="auto">
                  <a:spcBef>
                    <a:spcPts val="0"/>
                  </a:spcBef>
                  <a:spcAft>
                    <a:spcPts val="0"/>
                  </a:spcAft>
                  <a:defRPr/>
                </a:pPr>
                <a:r>
                  <a:rPr kumimoji="1" lang="en-US" altLang="zh-CN" sz="2600" kern="0">
                    <a:solidFill>
                      <a:sysClr val="windowText" lastClr="000000"/>
                    </a:solidFill>
                    <a:latin typeface="Arial" pitchFamily="34" charset="0"/>
                    <a:ea typeface="PMingLiU" pitchFamily="18" charset="-120"/>
                  </a:rPr>
                  <a:t>  </a:t>
                </a:r>
              </a:p>
            </p:txBody>
          </p:sp>
          <p:sp>
            <p:nvSpPr>
              <p:cNvPr id="30" name="Freeform 6"/>
              <p:cNvSpPr>
                <a:spLocks/>
              </p:cNvSpPr>
              <p:nvPr/>
            </p:nvSpPr>
            <p:spPr bwMode="auto">
              <a:xfrm rot="485220">
                <a:off x="772339" y="618631"/>
                <a:ext cx="1741616" cy="1516886"/>
              </a:xfrm>
              <a:custGeom>
                <a:avLst/>
                <a:gdLst>
                  <a:gd name="T0" fmla="*/ 2056831 w 2279"/>
                  <a:gd name="T1" fmla="*/ 0 h 2211"/>
                  <a:gd name="T2" fmla="*/ 2090534 w 2279"/>
                  <a:gd name="T3" fmla="*/ 352947 h 2211"/>
                  <a:gd name="T4" fmla="*/ 2090534 w 2279"/>
                  <a:gd name="T5" fmla="*/ 352947 h 2211"/>
                  <a:gd name="T6" fmla="*/ 2094279 w 2279"/>
                  <a:gd name="T7" fmla="*/ 409119 h 2211"/>
                  <a:gd name="T8" fmla="*/ 2098960 w 2279"/>
                  <a:gd name="T9" fmla="*/ 550486 h 2211"/>
                  <a:gd name="T10" fmla="*/ 2103641 w 2279"/>
                  <a:gd name="T11" fmla="*/ 734917 h 2211"/>
                  <a:gd name="T12" fmla="*/ 2105513 w 2279"/>
                  <a:gd name="T13" fmla="*/ 829473 h 2211"/>
                  <a:gd name="T14" fmla="*/ 2105513 w 2279"/>
                  <a:gd name="T15" fmla="*/ 921221 h 2211"/>
                  <a:gd name="T16" fmla="*/ 2105513 w 2279"/>
                  <a:gd name="T17" fmla="*/ 921221 h 2211"/>
                  <a:gd name="T18" fmla="*/ 2105513 w 2279"/>
                  <a:gd name="T19" fmla="*/ 1032629 h 2211"/>
                  <a:gd name="T20" fmla="*/ 2109258 w 2279"/>
                  <a:gd name="T21" fmla="*/ 1184293 h 2211"/>
                  <a:gd name="T22" fmla="*/ 2118620 w 2279"/>
                  <a:gd name="T23" fmla="*/ 1536304 h 2211"/>
                  <a:gd name="T24" fmla="*/ 2133599 w 2279"/>
                  <a:gd name="T25" fmla="*/ 1978190 h 2211"/>
                  <a:gd name="T26" fmla="*/ 2133599 w 2279"/>
                  <a:gd name="T27" fmla="*/ 1978190 h 2211"/>
                  <a:gd name="T28" fmla="*/ 1773162 w 2279"/>
                  <a:gd name="T29" fmla="*/ 1998787 h 2211"/>
                  <a:gd name="T30" fmla="*/ 1080374 w 2279"/>
                  <a:gd name="T31" fmla="*/ 2036235 h 2211"/>
                  <a:gd name="T32" fmla="*/ 1080374 w 2279"/>
                  <a:gd name="T33" fmla="*/ 2036235 h 2211"/>
                  <a:gd name="T34" fmla="*/ 909050 w 2279"/>
                  <a:gd name="T35" fmla="*/ 2044661 h 2211"/>
                  <a:gd name="T36" fmla="*/ 731172 w 2279"/>
                  <a:gd name="T37" fmla="*/ 2053086 h 2211"/>
                  <a:gd name="T38" fmla="*/ 557039 w 2279"/>
                  <a:gd name="T39" fmla="*/ 2058704 h 2211"/>
                  <a:gd name="T40" fmla="*/ 394140 w 2279"/>
                  <a:gd name="T41" fmla="*/ 2063385 h 2211"/>
                  <a:gd name="T42" fmla="*/ 139494 w 2279"/>
                  <a:gd name="T43" fmla="*/ 2068066 h 2211"/>
                  <a:gd name="T44" fmla="*/ 40257 w 2279"/>
                  <a:gd name="T45" fmla="*/ 2069938 h 2211"/>
                  <a:gd name="T46" fmla="*/ 40257 w 2279"/>
                  <a:gd name="T47" fmla="*/ 2069938 h 2211"/>
                  <a:gd name="T48" fmla="*/ 34639 w 2279"/>
                  <a:gd name="T49" fmla="*/ 1628988 h 2211"/>
                  <a:gd name="T50" fmla="*/ 29958 w 2279"/>
                  <a:gd name="T51" fmla="*/ 1263870 h 2211"/>
                  <a:gd name="T52" fmla="*/ 26214 w 2279"/>
                  <a:gd name="T53" fmla="*/ 968031 h 2211"/>
                  <a:gd name="T54" fmla="*/ 26214 w 2279"/>
                  <a:gd name="T55" fmla="*/ 968031 h 2211"/>
                  <a:gd name="T56" fmla="*/ 19660 w 2279"/>
                  <a:gd name="T57" fmla="*/ 758322 h 2211"/>
                  <a:gd name="T58" fmla="*/ 13107 w 2279"/>
                  <a:gd name="T59" fmla="*/ 584189 h 2211"/>
                  <a:gd name="T60" fmla="*/ 6553 w 2279"/>
                  <a:gd name="T61" fmla="*/ 417545 h 2211"/>
                  <a:gd name="T62" fmla="*/ 0 w 2279"/>
                  <a:gd name="T63" fmla="*/ 119834 h 2211"/>
                  <a:gd name="T64" fmla="*/ 2056831 w 2279"/>
                  <a:gd name="T65" fmla="*/ 0 h 221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279"/>
                  <a:gd name="T100" fmla="*/ 0 h 2211"/>
                  <a:gd name="T101" fmla="*/ 2279 w 2279"/>
                  <a:gd name="T102" fmla="*/ 2211 h 221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279" h="2211">
                    <a:moveTo>
                      <a:pt x="2197" y="0"/>
                    </a:moveTo>
                    <a:lnTo>
                      <a:pt x="2233" y="377"/>
                    </a:lnTo>
                    <a:lnTo>
                      <a:pt x="2237" y="437"/>
                    </a:lnTo>
                    <a:lnTo>
                      <a:pt x="2242" y="588"/>
                    </a:lnTo>
                    <a:lnTo>
                      <a:pt x="2247" y="785"/>
                    </a:lnTo>
                    <a:lnTo>
                      <a:pt x="2249" y="886"/>
                    </a:lnTo>
                    <a:lnTo>
                      <a:pt x="2249" y="984"/>
                    </a:lnTo>
                    <a:lnTo>
                      <a:pt x="2249" y="1103"/>
                    </a:lnTo>
                    <a:lnTo>
                      <a:pt x="2253" y="1265"/>
                    </a:lnTo>
                    <a:lnTo>
                      <a:pt x="2263" y="1641"/>
                    </a:lnTo>
                    <a:lnTo>
                      <a:pt x="2279" y="2113"/>
                    </a:lnTo>
                    <a:lnTo>
                      <a:pt x="1894" y="2135"/>
                    </a:lnTo>
                    <a:lnTo>
                      <a:pt x="1154" y="2175"/>
                    </a:lnTo>
                    <a:lnTo>
                      <a:pt x="971" y="2184"/>
                    </a:lnTo>
                    <a:lnTo>
                      <a:pt x="781" y="2193"/>
                    </a:lnTo>
                    <a:lnTo>
                      <a:pt x="595" y="2199"/>
                    </a:lnTo>
                    <a:lnTo>
                      <a:pt x="421" y="2204"/>
                    </a:lnTo>
                    <a:lnTo>
                      <a:pt x="149" y="2209"/>
                    </a:lnTo>
                    <a:lnTo>
                      <a:pt x="43" y="2211"/>
                    </a:lnTo>
                    <a:lnTo>
                      <a:pt x="37" y="1740"/>
                    </a:lnTo>
                    <a:lnTo>
                      <a:pt x="32" y="1350"/>
                    </a:lnTo>
                    <a:lnTo>
                      <a:pt x="28" y="1034"/>
                    </a:lnTo>
                    <a:lnTo>
                      <a:pt x="21" y="810"/>
                    </a:lnTo>
                    <a:lnTo>
                      <a:pt x="14" y="624"/>
                    </a:lnTo>
                    <a:lnTo>
                      <a:pt x="7" y="446"/>
                    </a:lnTo>
                    <a:lnTo>
                      <a:pt x="0" y="128"/>
                    </a:lnTo>
                    <a:lnTo>
                      <a:pt x="2197" y="0"/>
                    </a:lnTo>
                    <a:close/>
                  </a:path>
                </a:pathLst>
              </a:custGeom>
              <a:noFill/>
              <a:ln w="9525">
                <a:noFill/>
                <a:round/>
                <a:headEnd/>
                <a:tailEnd/>
              </a:ln>
            </p:spPr>
            <p:txBody>
              <a:bodyPr/>
              <a:lstStyle/>
              <a:p>
                <a:pPr fontAlgn="auto">
                  <a:spcBef>
                    <a:spcPts val="0"/>
                  </a:spcBef>
                  <a:spcAft>
                    <a:spcPts val="0"/>
                  </a:spcAft>
                  <a:defRPr/>
                </a:pPr>
                <a:endParaRPr lang="zh-CN" altLang="en-US" sz="2600" kern="0">
                  <a:solidFill>
                    <a:srgbClr val="99CC00"/>
                  </a:solidFill>
                  <a:latin typeface="Arial" pitchFamily="34" charset="0"/>
                  <a:ea typeface="楷体_GB2312" pitchFamily="49" charset="-122"/>
                </a:endParaRPr>
              </a:p>
            </p:txBody>
          </p:sp>
        </p:grpSp>
        <p:sp>
          <p:nvSpPr>
            <p:cNvPr id="21" name="TextBox 28"/>
            <p:cNvSpPr txBox="1">
              <a:spLocks noChangeArrowheads="1"/>
            </p:cNvSpPr>
            <p:nvPr/>
          </p:nvSpPr>
          <p:spPr bwMode="auto">
            <a:xfrm rot="21540000">
              <a:off x="3524349" y="3886347"/>
              <a:ext cx="1504314" cy="1263790"/>
            </a:xfrm>
            <a:prstGeom prst="rect">
              <a:avLst/>
            </a:prstGeom>
            <a:noFill/>
            <a:ln w="9525">
              <a:noFill/>
              <a:miter lim="800000"/>
              <a:headEnd/>
              <a:tailEnd/>
            </a:ln>
          </p:spPr>
          <p:txBody>
            <a:bodyPr>
              <a:spAutoFit/>
            </a:bodyPr>
            <a:lstStyle/>
            <a:p>
              <a:r>
                <a:rPr kumimoji="1" lang="zh-CN" altLang="en-US" sz="2600" dirty="0" smtClean="0">
                  <a:solidFill>
                    <a:srgbClr val="000000"/>
                  </a:solidFill>
                  <a:latin typeface="华文行楷" pitchFamily="2" charset="-122"/>
                  <a:ea typeface="华文行楷" pitchFamily="2" charset="-122"/>
                  <a:cs typeface="华文新魏" pitchFamily="2" charset="-122"/>
                </a:rPr>
                <a:t>但我却还没有享受过任何乐趣，我的生活乏味，没有一点新鲜感！</a:t>
              </a:r>
            </a:p>
            <a:p>
              <a:pPr algn="just" eaLnBrk="0" hangingPunct="0">
                <a:lnSpc>
                  <a:spcPct val="85000"/>
                </a:lnSpc>
              </a:pPr>
              <a:endParaRPr kumimoji="1" lang="en-US" altLang="zh-CN" sz="2600" dirty="0">
                <a:solidFill>
                  <a:srgbClr val="000000"/>
                </a:solidFill>
                <a:latin typeface="华文行楷" pitchFamily="2" charset="-122"/>
                <a:ea typeface="华文行楷" pitchFamily="2" charset="-122"/>
                <a:cs typeface="华文新魏" pitchFamily="2" charset="-122"/>
              </a:endParaRPr>
            </a:p>
          </p:txBody>
        </p:sp>
      </p:grpSp>
      <p:grpSp>
        <p:nvGrpSpPr>
          <p:cNvPr id="23" name="Group 35"/>
          <p:cNvGrpSpPr>
            <a:grpSpLocks/>
          </p:cNvGrpSpPr>
          <p:nvPr/>
        </p:nvGrpSpPr>
        <p:grpSpPr bwMode="auto">
          <a:xfrm rot="-1117645">
            <a:off x="348225" y="2422910"/>
            <a:ext cx="5092442" cy="3248273"/>
            <a:chOff x="3388564" y="3501395"/>
            <a:chExt cx="1756176" cy="1638616"/>
          </a:xfrm>
        </p:grpSpPr>
        <p:grpSp>
          <p:nvGrpSpPr>
            <p:cNvPr id="24" name="Group 21"/>
            <p:cNvGrpSpPr>
              <a:grpSpLocks/>
            </p:cNvGrpSpPr>
            <p:nvPr/>
          </p:nvGrpSpPr>
          <p:grpSpPr bwMode="auto">
            <a:xfrm rot="-396937">
              <a:off x="3388564" y="3501395"/>
              <a:ext cx="1756176" cy="1572060"/>
              <a:chOff x="777669" y="551874"/>
              <a:chExt cx="1756176" cy="1572060"/>
            </a:xfrm>
          </p:grpSpPr>
          <p:sp>
            <p:nvSpPr>
              <p:cNvPr id="26" name="Freeform 6"/>
              <p:cNvSpPr>
                <a:spLocks/>
              </p:cNvSpPr>
              <p:nvPr/>
            </p:nvSpPr>
            <p:spPr bwMode="auto">
              <a:xfrm rot="346487">
                <a:off x="793537" y="663226"/>
                <a:ext cx="1740308" cy="1460708"/>
              </a:xfrm>
              <a:custGeom>
                <a:avLst/>
                <a:gdLst>
                  <a:gd name="T0" fmla="*/ 2049640 w 2279"/>
                  <a:gd name="T1" fmla="*/ 0 h 2211"/>
                  <a:gd name="T2" fmla="*/ 2083225 w 2279"/>
                  <a:gd name="T3" fmla="*/ 351714 h 2211"/>
                  <a:gd name="T4" fmla="*/ 2083225 w 2279"/>
                  <a:gd name="T5" fmla="*/ 351714 h 2211"/>
                  <a:gd name="T6" fmla="*/ 2086957 w 2279"/>
                  <a:gd name="T7" fmla="*/ 407689 h 2211"/>
                  <a:gd name="T8" fmla="*/ 2091622 w 2279"/>
                  <a:gd name="T9" fmla="*/ 548561 h 2211"/>
                  <a:gd name="T10" fmla="*/ 2096286 w 2279"/>
                  <a:gd name="T11" fmla="*/ 732348 h 2211"/>
                  <a:gd name="T12" fmla="*/ 2098152 w 2279"/>
                  <a:gd name="T13" fmla="*/ 826573 h 2211"/>
                  <a:gd name="T14" fmla="*/ 2098152 w 2279"/>
                  <a:gd name="T15" fmla="*/ 918000 h 2211"/>
                  <a:gd name="T16" fmla="*/ 2098152 w 2279"/>
                  <a:gd name="T17" fmla="*/ 918000 h 2211"/>
                  <a:gd name="T18" fmla="*/ 2098152 w 2279"/>
                  <a:gd name="T19" fmla="*/ 1029019 h 2211"/>
                  <a:gd name="T20" fmla="*/ 2101884 w 2279"/>
                  <a:gd name="T21" fmla="*/ 1180153 h 2211"/>
                  <a:gd name="T22" fmla="*/ 2111213 w 2279"/>
                  <a:gd name="T23" fmla="*/ 1530933 h 2211"/>
                  <a:gd name="T24" fmla="*/ 2126140 w 2279"/>
                  <a:gd name="T25" fmla="*/ 1971275 h 2211"/>
                  <a:gd name="T26" fmla="*/ 2126140 w 2279"/>
                  <a:gd name="T27" fmla="*/ 1971275 h 2211"/>
                  <a:gd name="T28" fmla="*/ 1766963 w 2279"/>
                  <a:gd name="T29" fmla="*/ 1991800 h 2211"/>
                  <a:gd name="T30" fmla="*/ 1076597 w 2279"/>
                  <a:gd name="T31" fmla="*/ 2029117 h 2211"/>
                  <a:gd name="T32" fmla="*/ 1076597 w 2279"/>
                  <a:gd name="T33" fmla="*/ 2029117 h 2211"/>
                  <a:gd name="T34" fmla="*/ 905872 w 2279"/>
                  <a:gd name="T35" fmla="*/ 2037513 h 2211"/>
                  <a:gd name="T36" fmla="*/ 728616 w 2279"/>
                  <a:gd name="T37" fmla="*/ 2045909 h 2211"/>
                  <a:gd name="T38" fmla="*/ 555091 w 2279"/>
                  <a:gd name="T39" fmla="*/ 2051507 h 2211"/>
                  <a:gd name="T40" fmla="*/ 392762 w 2279"/>
                  <a:gd name="T41" fmla="*/ 2056172 h 2211"/>
                  <a:gd name="T42" fmla="*/ 139006 w 2279"/>
                  <a:gd name="T43" fmla="*/ 2060836 h 2211"/>
                  <a:gd name="T44" fmla="*/ 40116 w 2279"/>
                  <a:gd name="T45" fmla="*/ 2062702 h 2211"/>
                  <a:gd name="T46" fmla="*/ 40116 w 2279"/>
                  <a:gd name="T47" fmla="*/ 2062702 h 2211"/>
                  <a:gd name="T48" fmla="*/ 34518 w 2279"/>
                  <a:gd name="T49" fmla="*/ 1623293 h 2211"/>
                  <a:gd name="T50" fmla="*/ 29854 w 2279"/>
                  <a:gd name="T51" fmla="*/ 1259452 h 2211"/>
                  <a:gd name="T52" fmla="*/ 26122 w 2279"/>
                  <a:gd name="T53" fmla="*/ 964647 h 2211"/>
                  <a:gd name="T54" fmla="*/ 26122 w 2279"/>
                  <a:gd name="T55" fmla="*/ 964647 h 2211"/>
                  <a:gd name="T56" fmla="*/ 19591 w 2279"/>
                  <a:gd name="T57" fmla="*/ 755671 h 2211"/>
                  <a:gd name="T58" fmla="*/ 13061 w 2279"/>
                  <a:gd name="T59" fmla="*/ 582147 h 2211"/>
                  <a:gd name="T60" fmla="*/ 6530 w 2279"/>
                  <a:gd name="T61" fmla="*/ 416085 h 2211"/>
                  <a:gd name="T62" fmla="*/ 0 w 2279"/>
                  <a:gd name="T63" fmla="*/ 119415 h 2211"/>
                  <a:gd name="T64" fmla="*/ 2049640 w 2279"/>
                  <a:gd name="T65" fmla="*/ 0 h 221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279"/>
                  <a:gd name="T100" fmla="*/ 0 h 2211"/>
                  <a:gd name="T101" fmla="*/ 2279 w 2279"/>
                  <a:gd name="T102" fmla="*/ 2211 h 221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279" h="2211">
                    <a:moveTo>
                      <a:pt x="2197" y="0"/>
                    </a:moveTo>
                    <a:lnTo>
                      <a:pt x="2233" y="377"/>
                    </a:lnTo>
                    <a:lnTo>
                      <a:pt x="2237" y="437"/>
                    </a:lnTo>
                    <a:lnTo>
                      <a:pt x="2242" y="588"/>
                    </a:lnTo>
                    <a:lnTo>
                      <a:pt x="2247" y="785"/>
                    </a:lnTo>
                    <a:lnTo>
                      <a:pt x="2249" y="886"/>
                    </a:lnTo>
                    <a:lnTo>
                      <a:pt x="2249" y="984"/>
                    </a:lnTo>
                    <a:lnTo>
                      <a:pt x="2249" y="1103"/>
                    </a:lnTo>
                    <a:lnTo>
                      <a:pt x="2253" y="1265"/>
                    </a:lnTo>
                    <a:lnTo>
                      <a:pt x="2263" y="1641"/>
                    </a:lnTo>
                    <a:lnTo>
                      <a:pt x="2279" y="2113"/>
                    </a:lnTo>
                    <a:lnTo>
                      <a:pt x="1894" y="2135"/>
                    </a:lnTo>
                    <a:lnTo>
                      <a:pt x="1154" y="2175"/>
                    </a:lnTo>
                    <a:lnTo>
                      <a:pt x="971" y="2184"/>
                    </a:lnTo>
                    <a:lnTo>
                      <a:pt x="781" y="2193"/>
                    </a:lnTo>
                    <a:lnTo>
                      <a:pt x="595" y="2199"/>
                    </a:lnTo>
                    <a:lnTo>
                      <a:pt x="421" y="2204"/>
                    </a:lnTo>
                    <a:lnTo>
                      <a:pt x="149" y="2209"/>
                    </a:lnTo>
                    <a:lnTo>
                      <a:pt x="43" y="2211"/>
                    </a:lnTo>
                    <a:lnTo>
                      <a:pt x="37" y="1740"/>
                    </a:lnTo>
                    <a:lnTo>
                      <a:pt x="32" y="1350"/>
                    </a:lnTo>
                    <a:lnTo>
                      <a:pt x="28" y="1034"/>
                    </a:lnTo>
                    <a:lnTo>
                      <a:pt x="21" y="810"/>
                    </a:lnTo>
                    <a:lnTo>
                      <a:pt x="14" y="624"/>
                    </a:lnTo>
                    <a:lnTo>
                      <a:pt x="7" y="446"/>
                    </a:lnTo>
                    <a:lnTo>
                      <a:pt x="0" y="128"/>
                    </a:lnTo>
                    <a:lnTo>
                      <a:pt x="2197" y="0"/>
                    </a:lnTo>
                    <a:close/>
                  </a:path>
                </a:pathLst>
              </a:custGeom>
              <a:gradFill rotWithShape="1">
                <a:gsLst>
                  <a:gs pos="0">
                    <a:srgbClr val="000000">
                      <a:alpha val="57999"/>
                    </a:srgbClr>
                  </a:gs>
                  <a:gs pos="100000">
                    <a:srgbClr val="949494">
                      <a:alpha val="0"/>
                    </a:srgbClr>
                  </a:gs>
                </a:gsLst>
                <a:lin ang="5400000" scaled="1"/>
              </a:gradFill>
              <a:ln w="9525">
                <a:noFill/>
                <a:round/>
                <a:headEnd/>
                <a:tailEnd/>
              </a:ln>
            </p:spPr>
            <p:txBody>
              <a:bodyPr/>
              <a:lstStyle/>
              <a:p>
                <a:pPr fontAlgn="auto">
                  <a:spcBef>
                    <a:spcPts val="0"/>
                  </a:spcBef>
                  <a:spcAft>
                    <a:spcPts val="0"/>
                  </a:spcAft>
                  <a:defRPr/>
                </a:pPr>
                <a:r>
                  <a:rPr kumimoji="1" lang="en-US" altLang="zh-CN" sz="1800" kern="0">
                    <a:solidFill>
                      <a:sysClr val="windowText" lastClr="000000"/>
                    </a:solidFill>
                    <a:latin typeface="Arial" pitchFamily="34" charset="0"/>
                    <a:ea typeface="PMingLiU" pitchFamily="18" charset="-120"/>
                  </a:rPr>
                  <a:t>  </a:t>
                </a:r>
              </a:p>
            </p:txBody>
          </p:sp>
          <p:sp>
            <p:nvSpPr>
              <p:cNvPr id="27" name="Freeform 6"/>
              <p:cNvSpPr>
                <a:spLocks/>
              </p:cNvSpPr>
              <p:nvPr/>
            </p:nvSpPr>
            <p:spPr bwMode="auto">
              <a:xfrm rot="485220">
                <a:off x="777669" y="551874"/>
                <a:ext cx="1741712" cy="1535185"/>
              </a:xfrm>
              <a:custGeom>
                <a:avLst/>
                <a:gdLst>
                  <a:gd name="T0" fmla="*/ 2056831 w 2279"/>
                  <a:gd name="T1" fmla="*/ 0 h 2211"/>
                  <a:gd name="T2" fmla="*/ 2090534 w 2279"/>
                  <a:gd name="T3" fmla="*/ 352947 h 2211"/>
                  <a:gd name="T4" fmla="*/ 2090534 w 2279"/>
                  <a:gd name="T5" fmla="*/ 352947 h 2211"/>
                  <a:gd name="T6" fmla="*/ 2094279 w 2279"/>
                  <a:gd name="T7" fmla="*/ 409119 h 2211"/>
                  <a:gd name="T8" fmla="*/ 2098960 w 2279"/>
                  <a:gd name="T9" fmla="*/ 550486 h 2211"/>
                  <a:gd name="T10" fmla="*/ 2103641 w 2279"/>
                  <a:gd name="T11" fmla="*/ 734917 h 2211"/>
                  <a:gd name="T12" fmla="*/ 2105513 w 2279"/>
                  <a:gd name="T13" fmla="*/ 829473 h 2211"/>
                  <a:gd name="T14" fmla="*/ 2105513 w 2279"/>
                  <a:gd name="T15" fmla="*/ 921221 h 2211"/>
                  <a:gd name="T16" fmla="*/ 2105513 w 2279"/>
                  <a:gd name="T17" fmla="*/ 921221 h 2211"/>
                  <a:gd name="T18" fmla="*/ 2105513 w 2279"/>
                  <a:gd name="T19" fmla="*/ 1032629 h 2211"/>
                  <a:gd name="T20" fmla="*/ 2109258 w 2279"/>
                  <a:gd name="T21" fmla="*/ 1184293 h 2211"/>
                  <a:gd name="T22" fmla="*/ 2118620 w 2279"/>
                  <a:gd name="T23" fmla="*/ 1536304 h 2211"/>
                  <a:gd name="T24" fmla="*/ 2133599 w 2279"/>
                  <a:gd name="T25" fmla="*/ 1978190 h 2211"/>
                  <a:gd name="T26" fmla="*/ 2133599 w 2279"/>
                  <a:gd name="T27" fmla="*/ 1978190 h 2211"/>
                  <a:gd name="T28" fmla="*/ 1773162 w 2279"/>
                  <a:gd name="T29" fmla="*/ 1998787 h 2211"/>
                  <a:gd name="T30" fmla="*/ 1080374 w 2279"/>
                  <a:gd name="T31" fmla="*/ 2036235 h 2211"/>
                  <a:gd name="T32" fmla="*/ 1080374 w 2279"/>
                  <a:gd name="T33" fmla="*/ 2036235 h 2211"/>
                  <a:gd name="T34" fmla="*/ 909050 w 2279"/>
                  <a:gd name="T35" fmla="*/ 2044661 h 2211"/>
                  <a:gd name="T36" fmla="*/ 731172 w 2279"/>
                  <a:gd name="T37" fmla="*/ 2053086 h 2211"/>
                  <a:gd name="T38" fmla="*/ 557039 w 2279"/>
                  <a:gd name="T39" fmla="*/ 2058704 h 2211"/>
                  <a:gd name="T40" fmla="*/ 394140 w 2279"/>
                  <a:gd name="T41" fmla="*/ 2063385 h 2211"/>
                  <a:gd name="T42" fmla="*/ 139494 w 2279"/>
                  <a:gd name="T43" fmla="*/ 2068066 h 2211"/>
                  <a:gd name="T44" fmla="*/ 40257 w 2279"/>
                  <a:gd name="T45" fmla="*/ 2069938 h 2211"/>
                  <a:gd name="T46" fmla="*/ 40257 w 2279"/>
                  <a:gd name="T47" fmla="*/ 2069938 h 2211"/>
                  <a:gd name="T48" fmla="*/ 34639 w 2279"/>
                  <a:gd name="T49" fmla="*/ 1628988 h 2211"/>
                  <a:gd name="T50" fmla="*/ 29958 w 2279"/>
                  <a:gd name="T51" fmla="*/ 1263870 h 2211"/>
                  <a:gd name="T52" fmla="*/ 26214 w 2279"/>
                  <a:gd name="T53" fmla="*/ 968031 h 2211"/>
                  <a:gd name="T54" fmla="*/ 26214 w 2279"/>
                  <a:gd name="T55" fmla="*/ 968031 h 2211"/>
                  <a:gd name="T56" fmla="*/ 19660 w 2279"/>
                  <a:gd name="T57" fmla="*/ 758322 h 2211"/>
                  <a:gd name="T58" fmla="*/ 13107 w 2279"/>
                  <a:gd name="T59" fmla="*/ 584189 h 2211"/>
                  <a:gd name="T60" fmla="*/ 6553 w 2279"/>
                  <a:gd name="T61" fmla="*/ 417545 h 2211"/>
                  <a:gd name="T62" fmla="*/ 0 w 2279"/>
                  <a:gd name="T63" fmla="*/ 119834 h 2211"/>
                  <a:gd name="T64" fmla="*/ 2056831 w 2279"/>
                  <a:gd name="T65" fmla="*/ 0 h 221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279"/>
                  <a:gd name="T100" fmla="*/ 0 h 2211"/>
                  <a:gd name="T101" fmla="*/ 2279 w 2279"/>
                  <a:gd name="T102" fmla="*/ 2211 h 221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279" h="2211">
                    <a:moveTo>
                      <a:pt x="2197" y="0"/>
                    </a:moveTo>
                    <a:lnTo>
                      <a:pt x="2233" y="377"/>
                    </a:lnTo>
                    <a:lnTo>
                      <a:pt x="2237" y="437"/>
                    </a:lnTo>
                    <a:lnTo>
                      <a:pt x="2242" y="588"/>
                    </a:lnTo>
                    <a:lnTo>
                      <a:pt x="2247" y="785"/>
                    </a:lnTo>
                    <a:lnTo>
                      <a:pt x="2249" y="886"/>
                    </a:lnTo>
                    <a:lnTo>
                      <a:pt x="2249" y="984"/>
                    </a:lnTo>
                    <a:lnTo>
                      <a:pt x="2249" y="1103"/>
                    </a:lnTo>
                    <a:lnTo>
                      <a:pt x="2253" y="1265"/>
                    </a:lnTo>
                    <a:lnTo>
                      <a:pt x="2263" y="1641"/>
                    </a:lnTo>
                    <a:lnTo>
                      <a:pt x="2279" y="2113"/>
                    </a:lnTo>
                    <a:lnTo>
                      <a:pt x="1894" y="2135"/>
                    </a:lnTo>
                    <a:lnTo>
                      <a:pt x="1154" y="2175"/>
                    </a:lnTo>
                    <a:lnTo>
                      <a:pt x="971" y="2184"/>
                    </a:lnTo>
                    <a:lnTo>
                      <a:pt x="781" y="2193"/>
                    </a:lnTo>
                    <a:lnTo>
                      <a:pt x="595" y="2199"/>
                    </a:lnTo>
                    <a:lnTo>
                      <a:pt x="421" y="2204"/>
                    </a:lnTo>
                    <a:lnTo>
                      <a:pt x="149" y="2209"/>
                    </a:lnTo>
                    <a:lnTo>
                      <a:pt x="43" y="2211"/>
                    </a:lnTo>
                    <a:lnTo>
                      <a:pt x="37" y="1740"/>
                    </a:lnTo>
                    <a:lnTo>
                      <a:pt x="32" y="1350"/>
                    </a:lnTo>
                    <a:lnTo>
                      <a:pt x="28" y="1034"/>
                    </a:lnTo>
                    <a:lnTo>
                      <a:pt x="21" y="810"/>
                    </a:lnTo>
                    <a:lnTo>
                      <a:pt x="14" y="624"/>
                    </a:lnTo>
                    <a:lnTo>
                      <a:pt x="7" y="446"/>
                    </a:lnTo>
                    <a:lnTo>
                      <a:pt x="0" y="128"/>
                    </a:lnTo>
                    <a:lnTo>
                      <a:pt x="2197" y="0"/>
                    </a:lnTo>
                    <a:close/>
                  </a:path>
                </a:pathLst>
              </a:custGeom>
              <a:blipFill>
                <a:blip r:embed="rId4" cstate="print"/>
                <a:tile tx="0" ty="0" sx="100000" sy="100000" flip="none" algn="tl"/>
              </a:blipFill>
              <a:ln w="9525">
                <a:noFill/>
                <a:round/>
                <a:headEnd/>
                <a:tailEnd/>
              </a:ln>
            </p:spPr>
            <p:txBody>
              <a:bodyPr/>
              <a:lstStyle/>
              <a:p>
                <a:pPr fontAlgn="auto">
                  <a:spcBef>
                    <a:spcPts val="0"/>
                  </a:spcBef>
                  <a:spcAft>
                    <a:spcPts val="0"/>
                  </a:spcAft>
                  <a:defRPr/>
                </a:pPr>
                <a:endParaRPr lang="zh-CN" altLang="en-US" sz="1800" kern="0">
                  <a:solidFill>
                    <a:srgbClr val="8E0000"/>
                  </a:solidFill>
                  <a:latin typeface="Arial" pitchFamily="34" charset="0"/>
                  <a:ea typeface="楷体_GB2312" pitchFamily="49" charset="-122"/>
                </a:endParaRPr>
              </a:p>
            </p:txBody>
          </p:sp>
        </p:grpSp>
        <p:sp>
          <p:nvSpPr>
            <p:cNvPr id="25" name="TextBox 28"/>
            <p:cNvSpPr txBox="1">
              <a:spLocks noChangeArrowheads="1"/>
            </p:cNvSpPr>
            <p:nvPr/>
          </p:nvSpPr>
          <p:spPr bwMode="auto">
            <a:xfrm rot="21540000">
              <a:off x="3516113" y="3617037"/>
              <a:ext cx="1534695" cy="1522974"/>
            </a:xfrm>
            <a:prstGeom prst="rect">
              <a:avLst/>
            </a:prstGeom>
            <a:noFill/>
            <a:ln w="9525">
              <a:noFill/>
              <a:miter lim="800000"/>
              <a:headEnd/>
              <a:tailEnd/>
            </a:ln>
          </p:spPr>
          <p:txBody>
            <a:bodyPr wrap="square">
              <a:spAutoFit/>
            </a:bodyPr>
            <a:lstStyle/>
            <a:p>
              <a:pPr marL="358775" indent="-358775">
                <a:lnSpc>
                  <a:spcPct val="150000"/>
                </a:lnSpc>
              </a:pPr>
              <a:r>
                <a:rPr kumimoji="1" lang="en-US" altLang="zh-CN" sz="2600" dirty="0" smtClean="0">
                  <a:solidFill>
                    <a:srgbClr val="8E0000"/>
                  </a:solidFill>
                  <a:latin typeface="Helvetica"/>
                  <a:ea typeface="楷体"/>
                  <a:cs typeface="华文新魏" pitchFamily="2" charset="-122"/>
                </a:rPr>
                <a:t>a. But I hadn’t had any fun; my life was stale with no component of fun! (Para.3, L9) </a:t>
              </a:r>
            </a:p>
            <a:p>
              <a:pPr eaLnBrk="0" hangingPunct="0">
                <a:lnSpc>
                  <a:spcPct val="150000"/>
                </a:lnSpc>
              </a:pPr>
              <a:endParaRPr kumimoji="1" lang="en-US" altLang="zh-CN" sz="2600" dirty="0">
                <a:solidFill>
                  <a:srgbClr val="8E0000"/>
                </a:solidFill>
                <a:latin typeface="Helvetica"/>
                <a:ea typeface="楷体"/>
                <a:cs typeface="华文新魏" charset="0"/>
              </a:endParaRPr>
            </a:p>
          </p:txBody>
        </p:sp>
      </p:grpSp>
      <p:grpSp>
        <p:nvGrpSpPr>
          <p:cNvPr id="14" name="组合 13"/>
          <p:cNvGrpSpPr>
            <a:grpSpLocks/>
          </p:cNvGrpSpPr>
          <p:nvPr/>
        </p:nvGrpSpPr>
        <p:grpSpPr bwMode="auto">
          <a:xfrm>
            <a:off x="-14288" y="44450"/>
            <a:ext cx="7983538" cy="1152525"/>
            <a:chOff x="-14288" y="-27384"/>
            <a:chExt cx="7982940" cy="1152525"/>
          </a:xfrm>
        </p:grpSpPr>
        <p:pic>
          <p:nvPicPr>
            <p:cNvPr id="16" name="Picture 2"/>
            <p:cNvPicPr>
              <a:picLocks noChangeAspect="1" noChangeArrowheads="1"/>
            </p:cNvPicPr>
            <p:nvPr/>
          </p:nvPicPr>
          <p:blipFill>
            <a:blip r:embed="rId5">
              <a:extLst>
                <a:ext uri="{28A0092B-C50C-407E-A947-70E740481C1C}">
                  <a14:useLocalDpi xmlns="" xmlns:a14="http://schemas.microsoft.com/office/drawing/2010/main" val="0"/>
                </a:ext>
              </a:extLst>
            </a:blip>
            <a:srcRect/>
            <a:stretch>
              <a:fillRect/>
            </a:stretch>
          </p:blipFill>
          <p:spPr bwMode="auto">
            <a:xfrm>
              <a:off x="-14288" y="-27384"/>
              <a:ext cx="4014784" cy="11525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7" name="TextBox 16">
              <a:hlinkClick r:id="rId6" action="ppaction://hlinksldjump"/>
            </p:cNvPr>
            <p:cNvSpPr txBox="1"/>
            <p:nvPr/>
          </p:nvSpPr>
          <p:spPr>
            <a:xfrm>
              <a:off x="192073" y="471091"/>
              <a:ext cx="2508062" cy="430213"/>
            </a:xfrm>
            <a:prstGeom prst="rect">
              <a:avLst/>
            </a:prstGeom>
            <a:noFill/>
          </p:spPr>
          <p:txBody>
            <a:bodyPr>
              <a:spAutoFit/>
            </a:bodyPr>
            <a:lstStyle/>
            <a:p>
              <a:pPr fontAlgn="auto">
                <a:spcBef>
                  <a:spcPts val="0"/>
                </a:spcBef>
                <a:spcAft>
                  <a:spcPts val="0"/>
                </a:spcAft>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rPr>
                <a:t>Language focus</a:t>
              </a:r>
              <a:endParaRPr lang="zh-CN" altLang="en-US"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endParaRPr>
            </a:p>
          </p:txBody>
        </p:sp>
        <p:sp>
          <p:nvSpPr>
            <p:cNvPr id="18" name="矩形 17"/>
            <p:cNvSpPr/>
            <p:nvPr/>
          </p:nvSpPr>
          <p:spPr>
            <a:xfrm>
              <a:off x="4130365" y="559991"/>
              <a:ext cx="3838287" cy="492125"/>
            </a:xfrm>
            <a:prstGeom prst="rect">
              <a:avLst/>
            </a:prstGeom>
          </p:spPr>
          <p:txBody>
            <a:bodyPr wrap="none">
              <a:spAutoFit/>
            </a:bodyPr>
            <a:lstStyle/>
            <a:p>
              <a:pPr>
                <a:defRPr/>
              </a:pPr>
              <a:r>
                <a:rPr lang="en-US" altLang="zh-CN" sz="2600" b="1" dirty="0">
                  <a:solidFill>
                    <a:schemeClr val="accent6">
                      <a:lumMod val="75000"/>
                    </a:schemeClr>
                  </a:solidFill>
                  <a:latin typeface="Helvetica"/>
                </a:rPr>
                <a:t>Language appreciation</a:t>
              </a:r>
              <a:endParaRPr lang="zh-CN" altLang="en-US" dirty="0">
                <a:solidFill>
                  <a:schemeClr val="accent6">
                    <a:lumMod val="75000"/>
                  </a:schemeClr>
                </a:solidFill>
              </a:endParaRPr>
            </a:p>
          </p:txBody>
        </p:sp>
      </p:grpSp>
    </p:spTree>
    <p:extLst>
      <p:ext uri="{BB962C8B-B14F-4D97-AF65-F5344CB8AC3E}">
        <p14:creationId xmlns="" xmlns:p14="http://schemas.microsoft.com/office/powerpoint/2010/main" val="26152207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p:cTn id="7" dur="1000" fill="hold"/>
                                        <p:tgtEl>
                                          <p:spTgt spid="23"/>
                                        </p:tgtEl>
                                        <p:attrNameLst>
                                          <p:attrName>ppt_w</p:attrName>
                                        </p:attrNameLst>
                                      </p:cBhvr>
                                      <p:tavLst>
                                        <p:tav tm="0">
                                          <p:val>
                                            <p:strVal val="#ppt_w*0.70"/>
                                          </p:val>
                                        </p:tav>
                                        <p:tav tm="100000">
                                          <p:val>
                                            <p:strVal val="#ppt_w"/>
                                          </p:val>
                                        </p:tav>
                                      </p:tavLst>
                                    </p:anim>
                                    <p:anim calcmode="lin" valueType="num">
                                      <p:cBhvr>
                                        <p:cTn id="8" dur="1000" fill="hold"/>
                                        <p:tgtEl>
                                          <p:spTgt spid="23"/>
                                        </p:tgtEl>
                                        <p:attrNameLst>
                                          <p:attrName>ppt_h</p:attrName>
                                        </p:attrNameLst>
                                      </p:cBhvr>
                                      <p:tavLst>
                                        <p:tav tm="0">
                                          <p:val>
                                            <p:strVal val="#ppt_h"/>
                                          </p:val>
                                        </p:tav>
                                        <p:tav tm="100000">
                                          <p:val>
                                            <p:strVal val="#ppt_h"/>
                                          </p:val>
                                        </p:tav>
                                      </p:tavLst>
                                    </p:anim>
                                    <p:animEffect transition="in" filter="fade">
                                      <p:cBhvr>
                                        <p:cTn id="9" dur="1000"/>
                                        <p:tgtEl>
                                          <p:spTgt spid="23"/>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nodeType="clickEffect">
                                  <p:stCondLst>
                                    <p:cond delay="0"/>
                                  </p:stCondLst>
                                  <p:childTnLst>
                                    <p:set>
                                      <p:cBhvr>
                                        <p:cTn id="13" dur="1" fill="hold">
                                          <p:stCondLst>
                                            <p:cond delay="0"/>
                                          </p:stCondLst>
                                        </p:cTn>
                                        <p:tgtEl>
                                          <p:spTgt spid="15"/>
                                        </p:tgtEl>
                                        <p:attrNameLst>
                                          <p:attrName>style.visibility</p:attrName>
                                        </p:attrNameLst>
                                      </p:cBhvr>
                                      <p:to>
                                        <p:strVal val="visible"/>
                                      </p:to>
                                    </p:set>
                                    <p:anim calcmode="lin" valueType="num">
                                      <p:cBhvr>
                                        <p:cTn id="14" dur="1000" fill="hold"/>
                                        <p:tgtEl>
                                          <p:spTgt spid="15"/>
                                        </p:tgtEl>
                                        <p:attrNameLst>
                                          <p:attrName>ppt_w</p:attrName>
                                        </p:attrNameLst>
                                      </p:cBhvr>
                                      <p:tavLst>
                                        <p:tav tm="0">
                                          <p:val>
                                            <p:strVal val="#ppt_w*0.70"/>
                                          </p:val>
                                        </p:tav>
                                        <p:tav tm="100000">
                                          <p:val>
                                            <p:strVal val="#ppt_w"/>
                                          </p:val>
                                        </p:tav>
                                      </p:tavLst>
                                    </p:anim>
                                    <p:anim calcmode="lin" valueType="num">
                                      <p:cBhvr>
                                        <p:cTn id="15" dur="1000" fill="hold"/>
                                        <p:tgtEl>
                                          <p:spTgt spid="15"/>
                                        </p:tgtEl>
                                        <p:attrNameLst>
                                          <p:attrName>ppt_h</p:attrName>
                                        </p:attrNameLst>
                                      </p:cBhvr>
                                      <p:tavLst>
                                        <p:tav tm="0">
                                          <p:val>
                                            <p:strVal val="#ppt_h"/>
                                          </p:val>
                                        </p:tav>
                                        <p:tav tm="100000">
                                          <p:val>
                                            <p:strVal val="#ppt_h"/>
                                          </p:val>
                                        </p:tav>
                                      </p:tavLst>
                                    </p:anim>
                                    <p:animEffect transition="in" filter="fade">
                                      <p:cBhvr>
                                        <p:cTn id="16"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alphaModFix amt="15000"/>
            <a:lum/>
          </a:blip>
          <a:srcRect/>
          <a:stretch>
            <a:fillRect l="14000" t="7000" r="-5000" b="-11000"/>
          </a:stretch>
        </a:blipFill>
        <a:effectLst/>
      </p:bgPr>
    </p:bg>
    <p:spTree>
      <p:nvGrpSpPr>
        <p:cNvPr id="1" name=""/>
        <p:cNvGrpSpPr/>
        <p:nvPr/>
      </p:nvGrpSpPr>
      <p:grpSpPr>
        <a:xfrm>
          <a:off x="0" y="0"/>
          <a:ext cx="0" cy="0"/>
          <a:chOff x="0" y="0"/>
          <a:chExt cx="0" cy="0"/>
        </a:xfrm>
      </p:grpSpPr>
      <p:grpSp>
        <p:nvGrpSpPr>
          <p:cNvPr id="13" name="组合 12"/>
          <p:cNvGrpSpPr/>
          <p:nvPr/>
        </p:nvGrpSpPr>
        <p:grpSpPr>
          <a:xfrm>
            <a:off x="5140583" y="1196752"/>
            <a:ext cx="3967921" cy="2526467"/>
            <a:chOff x="5110052" y="1422241"/>
            <a:chExt cx="3770464" cy="2341541"/>
          </a:xfrm>
        </p:grpSpPr>
        <p:grpSp>
          <p:nvGrpSpPr>
            <p:cNvPr id="18" name="Group 35"/>
            <p:cNvGrpSpPr>
              <a:grpSpLocks/>
            </p:cNvGrpSpPr>
            <p:nvPr/>
          </p:nvGrpSpPr>
          <p:grpSpPr bwMode="auto">
            <a:xfrm rot="872659">
              <a:off x="5130411" y="1422241"/>
              <a:ext cx="3750105" cy="2311548"/>
              <a:chOff x="3343869" y="3573290"/>
              <a:chExt cx="1859983" cy="1399251"/>
            </a:xfrm>
          </p:grpSpPr>
          <p:sp>
            <p:nvSpPr>
              <p:cNvPr id="25" name="Freeform 6"/>
              <p:cNvSpPr>
                <a:spLocks/>
              </p:cNvSpPr>
              <p:nvPr/>
            </p:nvSpPr>
            <p:spPr bwMode="auto">
              <a:xfrm rot="88283">
                <a:off x="3386735" y="3573290"/>
                <a:ext cx="1741311" cy="1314597"/>
              </a:xfrm>
              <a:custGeom>
                <a:avLst/>
                <a:gdLst>
                  <a:gd name="T0" fmla="*/ 2056831 w 2279"/>
                  <a:gd name="T1" fmla="*/ 0 h 2211"/>
                  <a:gd name="T2" fmla="*/ 2090534 w 2279"/>
                  <a:gd name="T3" fmla="*/ 352947 h 2211"/>
                  <a:gd name="T4" fmla="*/ 2090534 w 2279"/>
                  <a:gd name="T5" fmla="*/ 352947 h 2211"/>
                  <a:gd name="T6" fmla="*/ 2094279 w 2279"/>
                  <a:gd name="T7" fmla="*/ 409119 h 2211"/>
                  <a:gd name="T8" fmla="*/ 2098960 w 2279"/>
                  <a:gd name="T9" fmla="*/ 550486 h 2211"/>
                  <a:gd name="T10" fmla="*/ 2103641 w 2279"/>
                  <a:gd name="T11" fmla="*/ 734917 h 2211"/>
                  <a:gd name="T12" fmla="*/ 2105513 w 2279"/>
                  <a:gd name="T13" fmla="*/ 829473 h 2211"/>
                  <a:gd name="T14" fmla="*/ 2105513 w 2279"/>
                  <a:gd name="T15" fmla="*/ 921221 h 2211"/>
                  <a:gd name="T16" fmla="*/ 2105513 w 2279"/>
                  <a:gd name="T17" fmla="*/ 921221 h 2211"/>
                  <a:gd name="T18" fmla="*/ 2105513 w 2279"/>
                  <a:gd name="T19" fmla="*/ 1032629 h 2211"/>
                  <a:gd name="T20" fmla="*/ 2109258 w 2279"/>
                  <a:gd name="T21" fmla="*/ 1184293 h 2211"/>
                  <a:gd name="T22" fmla="*/ 2118620 w 2279"/>
                  <a:gd name="T23" fmla="*/ 1536304 h 2211"/>
                  <a:gd name="T24" fmla="*/ 2133599 w 2279"/>
                  <a:gd name="T25" fmla="*/ 1978190 h 2211"/>
                  <a:gd name="T26" fmla="*/ 2133599 w 2279"/>
                  <a:gd name="T27" fmla="*/ 1978190 h 2211"/>
                  <a:gd name="T28" fmla="*/ 1773162 w 2279"/>
                  <a:gd name="T29" fmla="*/ 1998787 h 2211"/>
                  <a:gd name="T30" fmla="*/ 1080374 w 2279"/>
                  <a:gd name="T31" fmla="*/ 2036235 h 2211"/>
                  <a:gd name="T32" fmla="*/ 1080374 w 2279"/>
                  <a:gd name="T33" fmla="*/ 2036235 h 2211"/>
                  <a:gd name="T34" fmla="*/ 909050 w 2279"/>
                  <a:gd name="T35" fmla="*/ 2044661 h 2211"/>
                  <a:gd name="T36" fmla="*/ 731172 w 2279"/>
                  <a:gd name="T37" fmla="*/ 2053086 h 2211"/>
                  <a:gd name="T38" fmla="*/ 557039 w 2279"/>
                  <a:gd name="T39" fmla="*/ 2058704 h 2211"/>
                  <a:gd name="T40" fmla="*/ 394140 w 2279"/>
                  <a:gd name="T41" fmla="*/ 2063385 h 2211"/>
                  <a:gd name="T42" fmla="*/ 139494 w 2279"/>
                  <a:gd name="T43" fmla="*/ 2068066 h 2211"/>
                  <a:gd name="T44" fmla="*/ 40257 w 2279"/>
                  <a:gd name="T45" fmla="*/ 2069938 h 2211"/>
                  <a:gd name="T46" fmla="*/ 40257 w 2279"/>
                  <a:gd name="T47" fmla="*/ 2069938 h 2211"/>
                  <a:gd name="T48" fmla="*/ 34639 w 2279"/>
                  <a:gd name="T49" fmla="*/ 1628988 h 2211"/>
                  <a:gd name="T50" fmla="*/ 29958 w 2279"/>
                  <a:gd name="T51" fmla="*/ 1263870 h 2211"/>
                  <a:gd name="T52" fmla="*/ 26214 w 2279"/>
                  <a:gd name="T53" fmla="*/ 968031 h 2211"/>
                  <a:gd name="T54" fmla="*/ 26214 w 2279"/>
                  <a:gd name="T55" fmla="*/ 968031 h 2211"/>
                  <a:gd name="T56" fmla="*/ 19660 w 2279"/>
                  <a:gd name="T57" fmla="*/ 758322 h 2211"/>
                  <a:gd name="T58" fmla="*/ 13107 w 2279"/>
                  <a:gd name="T59" fmla="*/ 584189 h 2211"/>
                  <a:gd name="T60" fmla="*/ 6553 w 2279"/>
                  <a:gd name="T61" fmla="*/ 417545 h 2211"/>
                  <a:gd name="T62" fmla="*/ 0 w 2279"/>
                  <a:gd name="T63" fmla="*/ 119834 h 2211"/>
                  <a:gd name="T64" fmla="*/ 2056831 w 2279"/>
                  <a:gd name="T65" fmla="*/ 0 h 221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279"/>
                  <a:gd name="T100" fmla="*/ 0 h 2211"/>
                  <a:gd name="T101" fmla="*/ 2279 w 2279"/>
                  <a:gd name="T102" fmla="*/ 2211 h 221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279" h="2211">
                    <a:moveTo>
                      <a:pt x="2197" y="0"/>
                    </a:moveTo>
                    <a:lnTo>
                      <a:pt x="2233" y="377"/>
                    </a:lnTo>
                    <a:lnTo>
                      <a:pt x="2237" y="437"/>
                    </a:lnTo>
                    <a:lnTo>
                      <a:pt x="2242" y="588"/>
                    </a:lnTo>
                    <a:lnTo>
                      <a:pt x="2247" y="785"/>
                    </a:lnTo>
                    <a:lnTo>
                      <a:pt x="2249" y="886"/>
                    </a:lnTo>
                    <a:lnTo>
                      <a:pt x="2249" y="984"/>
                    </a:lnTo>
                    <a:lnTo>
                      <a:pt x="2249" y="1103"/>
                    </a:lnTo>
                    <a:lnTo>
                      <a:pt x="2253" y="1265"/>
                    </a:lnTo>
                    <a:lnTo>
                      <a:pt x="2263" y="1641"/>
                    </a:lnTo>
                    <a:lnTo>
                      <a:pt x="2279" y="2113"/>
                    </a:lnTo>
                    <a:lnTo>
                      <a:pt x="1894" y="2135"/>
                    </a:lnTo>
                    <a:lnTo>
                      <a:pt x="1154" y="2175"/>
                    </a:lnTo>
                    <a:lnTo>
                      <a:pt x="971" y="2184"/>
                    </a:lnTo>
                    <a:lnTo>
                      <a:pt x="781" y="2193"/>
                    </a:lnTo>
                    <a:lnTo>
                      <a:pt x="595" y="2199"/>
                    </a:lnTo>
                    <a:lnTo>
                      <a:pt x="421" y="2204"/>
                    </a:lnTo>
                    <a:lnTo>
                      <a:pt x="149" y="2209"/>
                    </a:lnTo>
                    <a:lnTo>
                      <a:pt x="43" y="2211"/>
                    </a:lnTo>
                    <a:lnTo>
                      <a:pt x="37" y="1740"/>
                    </a:lnTo>
                    <a:lnTo>
                      <a:pt x="32" y="1350"/>
                    </a:lnTo>
                    <a:lnTo>
                      <a:pt x="28" y="1034"/>
                    </a:lnTo>
                    <a:lnTo>
                      <a:pt x="21" y="810"/>
                    </a:lnTo>
                    <a:lnTo>
                      <a:pt x="14" y="624"/>
                    </a:lnTo>
                    <a:lnTo>
                      <a:pt x="7" y="446"/>
                    </a:lnTo>
                    <a:lnTo>
                      <a:pt x="0" y="128"/>
                    </a:lnTo>
                    <a:lnTo>
                      <a:pt x="2197" y="0"/>
                    </a:lnTo>
                    <a:close/>
                  </a:path>
                </a:pathLst>
              </a:custGeom>
              <a:noFill/>
              <a:ln w="9525">
                <a:noFill/>
                <a:round/>
                <a:headEnd/>
                <a:tailEnd/>
              </a:ln>
            </p:spPr>
            <p:txBody>
              <a:bodyPr/>
              <a:lstStyle/>
              <a:p>
                <a:pPr fontAlgn="auto">
                  <a:spcBef>
                    <a:spcPts val="0"/>
                  </a:spcBef>
                  <a:spcAft>
                    <a:spcPts val="0"/>
                  </a:spcAft>
                  <a:defRPr/>
                </a:pPr>
                <a:endParaRPr lang="zh-CN" altLang="en-US" sz="2600" kern="0">
                  <a:solidFill>
                    <a:srgbClr val="99CC00"/>
                  </a:solidFill>
                  <a:latin typeface="Arial" pitchFamily="34" charset="0"/>
                  <a:ea typeface="楷体_GB2312" pitchFamily="49" charset="-122"/>
                </a:endParaRPr>
              </a:p>
            </p:txBody>
          </p:sp>
          <p:sp>
            <p:nvSpPr>
              <p:cNvPr id="23" name="TextBox 28"/>
              <p:cNvSpPr txBox="1">
                <a:spLocks noChangeArrowheads="1"/>
              </p:cNvSpPr>
              <p:nvPr/>
            </p:nvSpPr>
            <p:spPr bwMode="auto">
              <a:xfrm rot="21540000">
                <a:off x="3343869" y="3798386"/>
                <a:ext cx="1859983" cy="1174155"/>
              </a:xfrm>
              <a:prstGeom prst="rect">
                <a:avLst/>
              </a:prstGeom>
              <a:noFill/>
              <a:ln w="9525">
                <a:noFill/>
                <a:miter lim="800000"/>
                <a:headEnd/>
                <a:tailEnd/>
              </a:ln>
            </p:spPr>
            <p:txBody>
              <a:bodyPr wrap="square">
                <a:spAutoFit/>
              </a:bodyPr>
              <a:lstStyle/>
              <a:p>
                <a:r>
                  <a:rPr kumimoji="1" lang="zh-CN" altLang="en-US" sz="2600" dirty="0" smtClean="0">
                    <a:solidFill>
                      <a:srgbClr val="000000"/>
                    </a:solidFill>
                    <a:latin typeface="华文行楷" pitchFamily="2" charset="-122"/>
                    <a:ea typeface="华文行楷" pitchFamily="2" charset="-122"/>
                    <a:cs typeface="华文新魏" pitchFamily="2" charset="-122"/>
                  </a:rPr>
                  <a:t>我们坐在棕榈树下，手牵着手，听着浪漫的歌曲，观赏着日落，编织着和我们自己的孩子在一起的美梦，一直到永远。</a:t>
                </a:r>
              </a:p>
            </p:txBody>
          </p:sp>
        </p:grpSp>
        <p:sp>
          <p:nvSpPr>
            <p:cNvPr id="34" name="Freeform 6"/>
            <p:cNvSpPr>
              <a:spLocks/>
            </p:cNvSpPr>
            <p:nvPr/>
          </p:nvSpPr>
          <p:spPr bwMode="auto">
            <a:xfrm rot="822209">
              <a:off x="5110052" y="1666417"/>
              <a:ext cx="3730062" cy="2097365"/>
            </a:xfrm>
            <a:custGeom>
              <a:avLst/>
              <a:gdLst>
                <a:gd name="T0" fmla="*/ 2049640 w 2279"/>
                <a:gd name="T1" fmla="*/ 0 h 2211"/>
                <a:gd name="T2" fmla="*/ 2083225 w 2279"/>
                <a:gd name="T3" fmla="*/ 351714 h 2211"/>
                <a:gd name="T4" fmla="*/ 2083225 w 2279"/>
                <a:gd name="T5" fmla="*/ 351714 h 2211"/>
                <a:gd name="T6" fmla="*/ 2086957 w 2279"/>
                <a:gd name="T7" fmla="*/ 407689 h 2211"/>
                <a:gd name="T8" fmla="*/ 2091622 w 2279"/>
                <a:gd name="T9" fmla="*/ 548561 h 2211"/>
                <a:gd name="T10" fmla="*/ 2096286 w 2279"/>
                <a:gd name="T11" fmla="*/ 732348 h 2211"/>
                <a:gd name="T12" fmla="*/ 2098152 w 2279"/>
                <a:gd name="T13" fmla="*/ 826573 h 2211"/>
                <a:gd name="T14" fmla="*/ 2098152 w 2279"/>
                <a:gd name="T15" fmla="*/ 918000 h 2211"/>
                <a:gd name="T16" fmla="*/ 2098152 w 2279"/>
                <a:gd name="T17" fmla="*/ 918000 h 2211"/>
                <a:gd name="T18" fmla="*/ 2098152 w 2279"/>
                <a:gd name="T19" fmla="*/ 1029019 h 2211"/>
                <a:gd name="T20" fmla="*/ 2101884 w 2279"/>
                <a:gd name="T21" fmla="*/ 1180153 h 2211"/>
                <a:gd name="T22" fmla="*/ 2111213 w 2279"/>
                <a:gd name="T23" fmla="*/ 1530933 h 2211"/>
                <a:gd name="T24" fmla="*/ 2126140 w 2279"/>
                <a:gd name="T25" fmla="*/ 1971275 h 2211"/>
                <a:gd name="T26" fmla="*/ 2126140 w 2279"/>
                <a:gd name="T27" fmla="*/ 1971275 h 2211"/>
                <a:gd name="T28" fmla="*/ 1766963 w 2279"/>
                <a:gd name="T29" fmla="*/ 1991800 h 2211"/>
                <a:gd name="T30" fmla="*/ 1076597 w 2279"/>
                <a:gd name="T31" fmla="*/ 2029117 h 2211"/>
                <a:gd name="T32" fmla="*/ 1076597 w 2279"/>
                <a:gd name="T33" fmla="*/ 2029117 h 2211"/>
                <a:gd name="T34" fmla="*/ 905872 w 2279"/>
                <a:gd name="T35" fmla="*/ 2037513 h 2211"/>
                <a:gd name="T36" fmla="*/ 728616 w 2279"/>
                <a:gd name="T37" fmla="*/ 2045909 h 2211"/>
                <a:gd name="T38" fmla="*/ 555091 w 2279"/>
                <a:gd name="T39" fmla="*/ 2051507 h 2211"/>
                <a:gd name="T40" fmla="*/ 392762 w 2279"/>
                <a:gd name="T41" fmla="*/ 2056172 h 2211"/>
                <a:gd name="T42" fmla="*/ 139006 w 2279"/>
                <a:gd name="T43" fmla="*/ 2060836 h 2211"/>
                <a:gd name="T44" fmla="*/ 40116 w 2279"/>
                <a:gd name="T45" fmla="*/ 2062702 h 2211"/>
                <a:gd name="T46" fmla="*/ 40116 w 2279"/>
                <a:gd name="T47" fmla="*/ 2062702 h 2211"/>
                <a:gd name="T48" fmla="*/ 34518 w 2279"/>
                <a:gd name="T49" fmla="*/ 1623293 h 2211"/>
                <a:gd name="T50" fmla="*/ 29854 w 2279"/>
                <a:gd name="T51" fmla="*/ 1259452 h 2211"/>
                <a:gd name="T52" fmla="*/ 26122 w 2279"/>
                <a:gd name="T53" fmla="*/ 964647 h 2211"/>
                <a:gd name="T54" fmla="*/ 26122 w 2279"/>
                <a:gd name="T55" fmla="*/ 964647 h 2211"/>
                <a:gd name="T56" fmla="*/ 19591 w 2279"/>
                <a:gd name="T57" fmla="*/ 755671 h 2211"/>
                <a:gd name="T58" fmla="*/ 13061 w 2279"/>
                <a:gd name="T59" fmla="*/ 582147 h 2211"/>
                <a:gd name="T60" fmla="*/ 6530 w 2279"/>
                <a:gd name="T61" fmla="*/ 416085 h 2211"/>
                <a:gd name="T62" fmla="*/ 0 w 2279"/>
                <a:gd name="T63" fmla="*/ 119415 h 2211"/>
                <a:gd name="T64" fmla="*/ 2049640 w 2279"/>
                <a:gd name="T65" fmla="*/ 0 h 221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279"/>
                <a:gd name="T100" fmla="*/ 0 h 2211"/>
                <a:gd name="T101" fmla="*/ 2279 w 2279"/>
                <a:gd name="T102" fmla="*/ 2211 h 221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279" h="2211">
                  <a:moveTo>
                    <a:pt x="2197" y="0"/>
                  </a:moveTo>
                  <a:lnTo>
                    <a:pt x="2233" y="377"/>
                  </a:lnTo>
                  <a:lnTo>
                    <a:pt x="2237" y="437"/>
                  </a:lnTo>
                  <a:lnTo>
                    <a:pt x="2242" y="588"/>
                  </a:lnTo>
                  <a:lnTo>
                    <a:pt x="2247" y="785"/>
                  </a:lnTo>
                  <a:lnTo>
                    <a:pt x="2249" y="886"/>
                  </a:lnTo>
                  <a:lnTo>
                    <a:pt x="2249" y="984"/>
                  </a:lnTo>
                  <a:lnTo>
                    <a:pt x="2249" y="1103"/>
                  </a:lnTo>
                  <a:lnTo>
                    <a:pt x="2253" y="1265"/>
                  </a:lnTo>
                  <a:lnTo>
                    <a:pt x="2263" y="1641"/>
                  </a:lnTo>
                  <a:lnTo>
                    <a:pt x="2279" y="2113"/>
                  </a:lnTo>
                  <a:lnTo>
                    <a:pt x="1894" y="2135"/>
                  </a:lnTo>
                  <a:lnTo>
                    <a:pt x="1154" y="2175"/>
                  </a:lnTo>
                  <a:lnTo>
                    <a:pt x="971" y="2184"/>
                  </a:lnTo>
                  <a:lnTo>
                    <a:pt x="781" y="2193"/>
                  </a:lnTo>
                  <a:lnTo>
                    <a:pt x="595" y="2199"/>
                  </a:lnTo>
                  <a:lnTo>
                    <a:pt x="421" y="2204"/>
                  </a:lnTo>
                  <a:lnTo>
                    <a:pt x="149" y="2209"/>
                  </a:lnTo>
                  <a:lnTo>
                    <a:pt x="43" y="2211"/>
                  </a:lnTo>
                  <a:lnTo>
                    <a:pt x="37" y="1740"/>
                  </a:lnTo>
                  <a:lnTo>
                    <a:pt x="32" y="1350"/>
                  </a:lnTo>
                  <a:lnTo>
                    <a:pt x="28" y="1034"/>
                  </a:lnTo>
                  <a:lnTo>
                    <a:pt x="21" y="810"/>
                  </a:lnTo>
                  <a:lnTo>
                    <a:pt x="14" y="624"/>
                  </a:lnTo>
                  <a:lnTo>
                    <a:pt x="7" y="446"/>
                  </a:lnTo>
                  <a:lnTo>
                    <a:pt x="0" y="128"/>
                  </a:lnTo>
                  <a:lnTo>
                    <a:pt x="2197" y="0"/>
                  </a:lnTo>
                  <a:close/>
                </a:path>
              </a:pathLst>
            </a:custGeom>
            <a:noFill/>
            <a:ln w="9525">
              <a:solidFill>
                <a:srgbClr val="71AE0E"/>
              </a:solidFill>
              <a:round/>
              <a:headEnd/>
              <a:tailEnd/>
            </a:ln>
            <a:effectLst>
              <a:glow rad="228600">
                <a:schemeClr val="accent3">
                  <a:satMod val="175000"/>
                  <a:alpha val="40000"/>
                </a:schemeClr>
              </a:glow>
            </a:effectLst>
          </p:spPr>
          <p:txBody>
            <a:bodyPr/>
            <a:lstStyle/>
            <a:p>
              <a:pPr fontAlgn="auto">
                <a:spcBef>
                  <a:spcPts val="0"/>
                </a:spcBef>
                <a:spcAft>
                  <a:spcPts val="0"/>
                </a:spcAft>
                <a:defRPr/>
              </a:pPr>
              <a:r>
                <a:rPr kumimoji="1" lang="en-US" altLang="zh-CN" sz="2600" kern="0">
                  <a:solidFill>
                    <a:sysClr val="windowText" lastClr="000000"/>
                  </a:solidFill>
                  <a:latin typeface="Arial" pitchFamily="34" charset="0"/>
                  <a:ea typeface="PMingLiU" pitchFamily="18" charset="-120"/>
                </a:rPr>
                <a:t>  </a:t>
              </a:r>
            </a:p>
          </p:txBody>
        </p:sp>
      </p:grpSp>
      <p:grpSp>
        <p:nvGrpSpPr>
          <p:cNvPr id="29" name="Group 35"/>
          <p:cNvGrpSpPr>
            <a:grpSpLocks/>
          </p:cNvGrpSpPr>
          <p:nvPr/>
        </p:nvGrpSpPr>
        <p:grpSpPr bwMode="auto">
          <a:xfrm rot="-1117645">
            <a:off x="327153" y="2426365"/>
            <a:ext cx="5092442" cy="3116336"/>
            <a:chOff x="3388564" y="3501395"/>
            <a:chExt cx="1756176" cy="1572060"/>
          </a:xfrm>
        </p:grpSpPr>
        <p:grpSp>
          <p:nvGrpSpPr>
            <p:cNvPr id="30" name="Group 21"/>
            <p:cNvGrpSpPr>
              <a:grpSpLocks/>
            </p:cNvGrpSpPr>
            <p:nvPr/>
          </p:nvGrpSpPr>
          <p:grpSpPr bwMode="auto">
            <a:xfrm rot="-396937">
              <a:off x="3388564" y="3501395"/>
              <a:ext cx="1756176" cy="1572060"/>
              <a:chOff x="777669" y="551874"/>
              <a:chExt cx="1756176" cy="1572060"/>
            </a:xfrm>
          </p:grpSpPr>
          <p:sp>
            <p:nvSpPr>
              <p:cNvPr id="32" name="Freeform 6"/>
              <p:cNvSpPr>
                <a:spLocks/>
              </p:cNvSpPr>
              <p:nvPr/>
            </p:nvSpPr>
            <p:spPr bwMode="auto">
              <a:xfrm rot="346487">
                <a:off x="793537" y="663226"/>
                <a:ext cx="1740308" cy="1460708"/>
              </a:xfrm>
              <a:custGeom>
                <a:avLst/>
                <a:gdLst>
                  <a:gd name="T0" fmla="*/ 2049640 w 2279"/>
                  <a:gd name="T1" fmla="*/ 0 h 2211"/>
                  <a:gd name="T2" fmla="*/ 2083225 w 2279"/>
                  <a:gd name="T3" fmla="*/ 351714 h 2211"/>
                  <a:gd name="T4" fmla="*/ 2083225 w 2279"/>
                  <a:gd name="T5" fmla="*/ 351714 h 2211"/>
                  <a:gd name="T6" fmla="*/ 2086957 w 2279"/>
                  <a:gd name="T7" fmla="*/ 407689 h 2211"/>
                  <a:gd name="T8" fmla="*/ 2091622 w 2279"/>
                  <a:gd name="T9" fmla="*/ 548561 h 2211"/>
                  <a:gd name="T10" fmla="*/ 2096286 w 2279"/>
                  <a:gd name="T11" fmla="*/ 732348 h 2211"/>
                  <a:gd name="T12" fmla="*/ 2098152 w 2279"/>
                  <a:gd name="T13" fmla="*/ 826573 h 2211"/>
                  <a:gd name="T14" fmla="*/ 2098152 w 2279"/>
                  <a:gd name="T15" fmla="*/ 918000 h 2211"/>
                  <a:gd name="T16" fmla="*/ 2098152 w 2279"/>
                  <a:gd name="T17" fmla="*/ 918000 h 2211"/>
                  <a:gd name="T18" fmla="*/ 2098152 w 2279"/>
                  <a:gd name="T19" fmla="*/ 1029019 h 2211"/>
                  <a:gd name="T20" fmla="*/ 2101884 w 2279"/>
                  <a:gd name="T21" fmla="*/ 1180153 h 2211"/>
                  <a:gd name="T22" fmla="*/ 2111213 w 2279"/>
                  <a:gd name="T23" fmla="*/ 1530933 h 2211"/>
                  <a:gd name="T24" fmla="*/ 2126140 w 2279"/>
                  <a:gd name="T25" fmla="*/ 1971275 h 2211"/>
                  <a:gd name="T26" fmla="*/ 2126140 w 2279"/>
                  <a:gd name="T27" fmla="*/ 1971275 h 2211"/>
                  <a:gd name="T28" fmla="*/ 1766963 w 2279"/>
                  <a:gd name="T29" fmla="*/ 1991800 h 2211"/>
                  <a:gd name="T30" fmla="*/ 1076597 w 2279"/>
                  <a:gd name="T31" fmla="*/ 2029117 h 2211"/>
                  <a:gd name="T32" fmla="*/ 1076597 w 2279"/>
                  <a:gd name="T33" fmla="*/ 2029117 h 2211"/>
                  <a:gd name="T34" fmla="*/ 905872 w 2279"/>
                  <a:gd name="T35" fmla="*/ 2037513 h 2211"/>
                  <a:gd name="T36" fmla="*/ 728616 w 2279"/>
                  <a:gd name="T37" fmla="*/ 2045909 h 2211"/>
                  <a:gd name="T38" fmla="*/ 555091 w 2279"/>
                  <a:gd name="T39" fmla="*/ 2051507 h 2211"/>
                  <a:gd name="T40" fmla="*/ 392762 w 2279"/>
                  <a:gd name="T41" fmla="*/ 2056172 h 2211"/>
                  <a:gd name="T42" fmla="*/ 139006 w 2279"/>
                  <a:gd name="T43" fmla="*/ 2060836 h 2211"/>
                  <a:gd name="T44" fmla="*/ 40116 w 2279"/>
                  <a:gd name="T45" fmla="*/ 2062702 h 2211"/>
                  <a:gd name="T46" fmla="*/ 40116 w 2279"/>
                  <a:gd name="T47" fmla="*/ 2062702 h 2211"/>
                  <a:gd name="T48" fmla="*/ 34518 w 2279"/>
                  <a:gd name="T49" fmla="*/ 1623293 h 2211"/>
                  <a:gd name="T50" fmla="*/ 29854 w 2279"/>
                  <a:gd name="T51" fmla="*/ 1259452 h 2211"/>
                  <a:gd name="T52" fmla="*/ 26122 w 2279"/>
                  <a:gd name="T53" fmla="*/ 964647 h 2211"/>
                  <a:gd name="T54" fmla="*/ 26122 w 2279"/>
                  <a:gd name="T55" fmla="*/ 964647 h 2211"/>
                  <a:gd name="T56" fmla="*/ 19591 w 2279"/>
                  <a:gd name="T57" fmla="*/ 755671 h 2211"/>
                  <a:gd name="T58" fmla="*/ 13061 w 2279"/>
                  <a:gd name="T59" fmla="*/ 582147 h 2211"/>
                  <a:gd name="T60" fmla="*/ 6530 w 2279"/>
                  <a:gd name="T61" fmla="*/ 416085 h 2211"/>
                  <a:gd name="T62" fmla="*/ 0 w 2279"/>
                  <a:gd name="T63" fmla="*/ 119415 h 2211"/>
                  <a:gd name="T64" fmla="*/ 2049640 w 2279"/>
                  <a:gd name="T65" fmla="*/ 0 h 221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279"/>
                  <a:gd name="T100" fmla="*/ 0 h 2211"/>
                  <a:gd name="T101" fmla="*/ 2279 w 2279"/>
                  <a:gd name="T102" fmla="*/ 2211 h 221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279" h="2211">
                    <a:moveTo>
                      <a:pt x="2197" y="0"/>
                    </a:moveTo>
                    <a:lnTo>
                      <a:pt x="2233" y="377"/>
                    </a:lnTo>
                    <a:lnTo>
                      <a:pt x="2237" y="437"/>
                    </a:lnTo>
                    <a:lnTo>
                      <a:pt x="2242" y="588"/>
                    </a:lnTo>
                    <a:lnTo>
                      <a:pt x="2247" y="785"/>
                    </a:lnTo>
                    <a:lnTo>
                      <a:pt x="2249" y="886"/>
                    </a:lnTo>
                    <a:lnTo>
                      <a:pt x="2249" y="984"/>
                    </a:lnTo>
                    <a:lnTo>
                      <a:pt x="2249" y="1103"/>
                    </a:lnTo>
                    <a:lnTo>
                      <a:pt x="2253" y="1265"/>
                    </a:lnTo>
                    <a:lnTo>
                      <a:pt x="2263" y="1641"/>
                    </a:lnTo>
                    <a:lnTo>
                      <a:pt x="2279" y="2113"/>
                    </a:lnTo>
                    <a:lnTo>
                      <a:pt x="1894" y="2135"/>
                    </a:lnTo>
                    <a:lnTo>
                      <a:pt x="1154" y="2175"/>
                    </a:lnTo>
                    <a:lnTo>
                      <a:pt x="971" y="2184"/>
                    </a:lnTo>
                    <a:lnTo>
                      <a:pt x="781" y="2193"/>
                    </a:lnTo>
                    <a:lnTo>
                      <a:pt x="595" y="2199"/>
                    </a:lnTo>
                    <a:lnTo>
                      <a:pt x="421" y="2204"/>
                    </a:lnTo>
                    <a:lnTo>
                      <a:pt x="149" y="2209"/>
                    </a:lnTo>
                    <a:lnTo>
                      <a:pt x="43" y="2211"/>
                    </a:lnTo>
                    <a:lnTo>
                      <a:pt x="37" y="1740"/>
                    </a:lnTo>
                    <a:lnTo>
                      <a:pt x="32" y="1350"/>
                    </a:lnTo>
                    <a:lnTo>
                      <a:pt x="28" y="1034"/>
                    </a:lnTo>
                    <a:lnTo>
                      <a:pt x="21" y="810"/>
                    </a:lnTo>
                    <a:lnTo>
                      <a:pt x="14" y="624"/>
                    </a:lnTo>
                    <a:lnTo>
                      <a:pt x="7" y="446"/>
                    </a:lnTo>
                    <a:lnTo>
                      <a:pt x="0" y="128"/>
                    </a:lnTo>
                    <a:lnTo>
                      <a:pt x="2197" y="0"/>
                    </a:lnTo>
                    <a:close/>
                  </a:path>
                </a:pathLst>
              </a:custGeom>
              <a:gradFill rotWithShape="1">
                <a:gsLst>
                  <a:gs pos="0">
                    <a:srgbClr val="000000">
                      <a:alpha val="57999"/>
                    </a:srgbClr>
                  </a:gs>
                  <a:gs pos="100000">
                    <a:srgbClr val="949494">
                      <a:alpha val="0"/>
                    </a:srgbClr>
                  </a:gs>
                </a:gsLst>
                <a:lin ang="5400000" scaled="1"/>
              </a:gradFill>
              <a:ln w="9525">
                <a:noFill/>
                <a:round/>
                <a:headEnd/>
                <a:tailEnd/>
              </a:ln>
            </p:spPr>
            <p:txBody>
              <a:bodyPr/>
              <a:lstStyle/>
              <a:p>
                <a:pPr fontAlgn="auto">
                  <a:spcBef>
                    <a:spcPts val="0"/>
                  </a:spcBef>
                  <a:spcAft>
                    <a:spcPts val="0"/>
                  </a:spcAft>
                  <a:defRPr/>
                </a:pPr>
                <a:r>
                  <a:rPr kumimoji="1" lang="en-US" altLang="zh-CN" sz="1800" kern="0">
                    <a:solidFill>
                      <a:sysClr val="windowText" lastClr="000000"/>
                    </a:solidFill>
                    <a:latin typeface="Arial" pitchFamily="34" charset="0"/>
                    <a:ea typeface="PMingLiU" pitchFamily="18" charset="-120"/>
                  </a:rPr>
                  <a:t>  </a:t>
                </a:r>
              </a:p>
            </p:txBody>
          </p:sp>
          <p:sp>
            <p:nvSpPr>
              <p:cNvPr id="33" name="Freeform 6"/>
              <p:cNvSpPr>
                <a:spLocks/>
              </p:cNvSpPr>
              <p:nvPr/>
            </p:nvSpPr>
            <p:spPr bwMode="auto">
              <a:xfrm rot="485220">
                <a:off x="777669" y="551874"/>
                <a:ext cx="1741712" cy="1535185"/>
              </a:xfrm>
              <a:custGeom>
                <a:avLst/>
                <a:gdLst>
                  <a:gd name="T0" fmla="*/ 2056831 w 2279"/>
                  <a:gd name="T1" fmla="*/ 0 h 2211"/>
                  <a:gd name="T2" fmla="*/ 2090534 w 2279"/>
                  <a:gd name="T3" fmla="*/ 352947 h 2211"/>
                  <a:gd name="T4" fmla="*/ 2090534 w 2279"/>
                  <a:gd name="T5" fmla="*/ 352947 h 2211"/>
                  <a:gd name="T6" fmla="*/ 2094279 w 2279"/>
                  <a:gd name="T7" fmla="*/ 409119 h 2211"/>
                  <a:gd name="T8" fmla="*/ 2098960 w 2279"/>
                  <a:gd name="T9" fmla="*/ 550486 h 2211"/>
                  <a:gd name="T10" fmla="*/ 2103641 w 2279"/>
                  <a:gd name="T11" fmla="*/ 734917 h 2211"/>
                  <a:gd name="T12" fmla="*/ 2105513 w 2279"/>
                  <a:gd name="T13" fmla="*/ 829473 h 2211"/>
                  <a:gd name="T14" fmla="*/ 2105513 w 2279"/>
                  <a:gd name="T15" fmla="*/ 921221 h 2211"/>
                  <a:gd name="T16" fmla="*/ 2105513 w 2279"/>
                  <a:gd name="T17" fmla="*/ 921221 h 2211"/>
                  <a:gd name="T18" fmla="*/ 2105513 w 2279"/>
                  <a:gd name="T19" fmla="*/ 1032629 h 2211"/>
                  <a:gd name="T20" fmla="*/ 2109258 w 2279"/>
                  <a:gd name="T21" fmla="*/ 1184293 h 2211"/>
                  <a:gd name="T22" fmla="*/ 2118620 w 2279"/>
                  <a:gd name="T23" fmla="*/ 1536304 h 2211"/>
                  <a:gd name="T24" fmla="*/ 2133599 w 2279"/>
                  <a:gd name="T25" fmla="*/ 1978190 h 2211"/>
                  <a:gd name="T26" fmla="*/ 2133599 w 2279"/>
                  <a:gd name="T27" fmla="*/ 1978190 h 2211"/>
                  <a:gd name="T28" fmla="*/ 1773162 w 2279"/>
                  <a:gd name="T29" fmla="*/ 1998787 h 2211"/>
                  <a:gd name="T30" fmla="*/ 1080374 w 2279"/>
                  <a:gd name="T31" fmla="*/ 2036235 h 2211"/>
                  <a:gd name="T32" fmla="*/ 1080374 w 2279"/>
                  <a:gd name="T33" fmla="*/ 2036235 h 2211"/>
                  <a:gd name="T34" fmla="*/ 909050 w 2279"/>
                  <a:gd name="T35" fmla="*/ 2044661 h 2211"/>
                  <a:gd name="T36" fmla="*/ 731172 w 2279"/>
                  <a:gd name="T37" fmla="*/ 2053086 h 2211"/>
                  <a:gd name="T38" fmla="*/ 557039 w 2279"/>
                  <a:gd name="T39" fmla="*/ 2058704 h 2211"/>
                  <a:gd name="T40" fmla="*/ 394140 w 2279"/>
                  <a:gd name="T41" fmla="*/ 2063385 h 2211"/>
                  <a:gd name="T42" fmla="*/ 139494 w 2279"/>
                  <a:gd name="T43" fmla="*/ 2068066 h 2211"/>
                  <a:gd name="T44" fmla="*/ 40257 w 2279"/>
                  <a:gd name="T45" fmla="*/ 2069938 h 2211"/>
                  <a:gd name="T46" fmla="*/ 40257 w 2279"/>
                  <a:gd name="T47" fmla="*/ 2069938 h 2211"/>
                  <a:gd name="T48" fmla="*/ 34639 w 2279"/>
                  <a:gd name="T49" fmla="*/ 1628988 h 2211"/>
                  <a:gd name="T50" fmla="*/ 29958 w 2279"/>
                  <a:gd name="T51" fmla="*/ 1263870 h 2211"/>
                  <a:gd name="T52" fmla="*/ 26214 w 2279"/>
                  <a:gd name="T53" fmla="*/ 968031 h 2211"/>
                  <a:gd name="T54" fmla="*/ 26214 w 2279"/>
                  <a:gd name="T55" fmla="*/ 968031 h 2211"/>
                  <a:gd name="T56" fmla="*/ 19660 w 2279"/>
                  <a:gd name="T57" fmla="*/ 758322 h 2211"/>
                  <a:gd name="T58" fmla="*/ 13107 w 2279"/>
                  <a:gd name="T59" fmla="*/ 584189 h 2211"/>
                  <a:gd name="T60" fmla="*/ 6553 w 2279"/>
                  <a:gd name="T61" fmla="*/ 417545 h 2211"/>
                  <a:gd name="T62" fmla="*/ 0 w 2279"/>
                  <a:gd name="T63" fmla="*/ 119834 h 2211"/>
                  <a:gd name="T64" fmla="*/ 2056831 w 2279"/>
                  <a:gd name="T65" fmla="*/ 0 h 221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279"/>
                  <a:gd name="T100" fmla="*/ 0 h 2211"/>
                  <a:gd name="T101" fmla="*/ 2279 w 2279"/>
                  <a:gd name="T102" fmla="*/ 2211 h 221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279" h="2211">
                    <a:moveTo>
                      <a:pt x="2197" y="0"/>
                    </a:moveTo>
                    <a:lnTo>
                      <a:pt x="2233" y="377"/>
                    </a:lnTo>
                    <a:lnTo>
                      <a:pt x="2237" y="437"/>
                    </a:lnTo>
                    <a:lnTo>
                      <a:pt x="2242" y="588"/>
                    </a:lnTo>
                    <a:lnTo>
                      <a:pt x="2247" y="785"/>
                    </a:lnTo>
                    <a:lnTo>
                      <a:pt x="2249" y="886"/>
                    </a:lnTo>
                    <a:lnTo>
                      <a:pt x="2249" y="984"/>
                    </a:lnTo>
                    <a:lnTo>
                      <a:pt x="2249" y="1103"/>
                    </a:lnTo>
                    <a:lnTo>
                      <a:pt x="2253" y="1265"/>
                    </a:lnTo>
                    <a:lnTo>
                      <a:pt x="2263" y="1641"/>
                    </a:lnTo>
                    <a:lnTo>
                      <a:pt x="2279" y="2113"/>
                    </a:lnTo>
                    <a:lnTo>
                      <a:pt x="1894" y="2135"/>
                    </a:lnTo>
                    <a:lnTo>
                      <a:pt x="1154" y="2175"/>
                    </a:lnTo>
                    <a:lnTo>
                      <a:pt x="971" y="2184"/>
                    </a:lnTo>
                    <a:lnTo>
                      <a:pt x="781" y="2193"/>
                    </a:lnTo>
                    <a:lnTo>
                      <a:pt x="595" y="2199"/>
                    </a:lnTo>
                    <a:lnTo>
                      <a:pt x="421" y="2204"/>
                    </a:lnTo>
                    <a:lnTo>
                      <a:pt x="149" y="2209"/>
                    </a:lnTo>
                    <a:lnTo>
                      <a:pt x="43" y="2211"/>
                    </a:lnTo>
                    <a:lnTo>
                      <a:pt x="37" y="1740"/>
                    </a:lnTo>
                    <a:lnTo>
                      <a:pt x="32" y="1350"/>
                    </a:lnTo>
                    <a:lnTo>
                      <a:pt x="28" y="1034"/>
                    </a:lnTo>
                    <a:lnTo>
                      <a:pt x="21" y="810"/>
                    </a:lnTo>
                    <a:lnTo>
                      <a:pt x="14" y="624"/>
                    </a:lnTo>
                    <a:lnTo>
                      <a:pt x="7" y="446"/>
                    </a:lnTo>
                    <a:lnTo>
                      <a:pt x="0" y="128"/>
                    </a:lnTo>
                    <a:lnTo>
                      <a:pt x="2197" y="0"/>
                    </a:lnTo>
                    <a:close/>
                  </a:path>
                </a:pathLst>
              </a:custGeom>
              <a:blipFill>
                <a:blip r:embed="rId4" cstate="print"/>
                <a:tile tx="0" ty="0" sx="100000" sy="100000" flip="none" algn="tl"/>
              </a:blipFill>
              <a:ln w="9525">
                <a:noFill/>
                <a:round/>
                <a:headEnd/>
                <a:tailEnd/>
              </a:ln>
            </p:spPr>
            <p:txBody>
              <a:bodyPr/>
              <a:lstStyle/>
              <a:p>
                <a:pPr fontAlgn="auto">
                  <a:spcBef>
                    <a:spcPts val="0"/>
                  </a:spcBef>
                  <a:spcAft>
                    <a:spcPts val="0"/>
                  </a:spcAft>
                  <a:defRPr/>
                </a:pPr>
                <a:endParaRPr lang="zh-CN" altLang="en-US" sz="1800" kern="0">
                  <a:solidFill>
                    <a:srgbClr val="8E0000"/>
                  </a:solidFill>
                  <a:latin typeface="Arial" pitchFamily="34" charset="0"/>
                  <a:ea typeface="楷体_GB2312" pitchFamily="49" charset="-122"/>
                </a:endParaRPr>
              </a:p>
            </p:txBody>
          </p:sp>
        </p:grpSp>
        <p:sp>
          <p:nvSpPr>
            <p:cNvPr id="31" name="TextBox 28"/>
            <p:cNvSpPr txBox="1">
              <a:spLocks noChangeArrowheads="1"/>
            </p:cNvSpPr>
            <p:nvPr/>
          </p:nvSpPr>
          <p:spPr bwMode="auto">
            <a:xfrm rot="21540000">
              <a:off x="3459721" y="3550944"/>
              <a:ext cx="1643440" cy="1459447"/>
            </a:xfrm>
            <a:prstGeom prst="rect">
              <a:avLst/>
            </a:prstGeom>
            <a:noFill/>
            <a:ln w="9525">
              <a:noFill/>
              <a:miter lim="800000"/>
              <a:headEnd/>
              <a:tailEnd/>
            </a:ln>
          </p:spPr>
          <p:txBody>
            <a:bodyPr wrap="square">
              <a:spAutoFit/>
            </a:bodyPr>
            <a:lstStyle/>
            <a:p>
              <a:pPr marL="358775" indent="-358775"/>
              <a:r>
                <a:rPr kumimoji="1" lang="en-US" altLang="zh-CN" sz="2600" dirty="0" smtClean="0">
                  <a:solidFill>
                    <a:srgbClr val="8E0000"/>
                  </a:solidFill>
                  <a:latin typeface="Helvetica"/>
                  <a:ea typeface="楷体"/>
                  <a:cs typeface="华文新魏" pitchFamily="2" charset="-122"/>
                </a:rPr>
                <a:t>b. Sitting by the palm trees, hand in hand, We would listen to romantic songs, watch the sunset, and weave dreams of being together with children of our own, forever. (Para.8, L5) </a:t>
              </a:r>
            </a:p>
          </p:txBody>
        </p:sp>
      </p:grpSp>
      <p:grpSp>
        <p:nvGrpSpPr>
          <p:cNvPr id="14" name="组合 13"/>
          <p:cNvGrpSpPr>
            <a:grpSpLocks/>
          </p:cNvGrpSpPr>
          <p:nvPr/>
        </p:nvGrpSpPr>
        <p:grpSpPr bwMode="auto">
          <a:xfrm>
            <a:off x="-14288" y="44450"/>
            <a:ext cx="7983538" cy="1152525"/>
            <a:chOff x="-14288" y="-27384"/>
            <a:chExt cx="7982940" cy="1152525"/>
          </a:xfrm>
        </p:grpSpPr>
        <p:pic>
          <p:nvPicPr>
            <p:cNvPr id="15" name="Picture 2"/>
            <p:cNvPicPr>
              <a:picLocks noChangeAspect="1" noChangeArrowheads="1"/>
            </p:cNvPicPr>
            <p:nvPr/>
          </p:nvPicPr>
          <p:blipFill>
            <a:blip r:embed="rId5">
              <a:extLst>
                <a:ext uri="{28A0092B-C50C-407E-A947-70E740481C1C}">
                  <a14:useLocalDpi xmlns="" xmlns:a14="http://schemas.microsoft.com/office/drawing/2010/main" val="0"/>
                </a:ext>
              </a:extLst>
            </a:blip>
            <a:srcRect/>
            <a:stretch>
              <a:fillRect/>
            </a:stretch>
          </p:blipFill>
          <p:spPr bwMode="auto">
            <a:xfrm>
              <a:off x="-14288" y="-27384"/>
              <a:ext cx="4014784" cy="11525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9" name="TextBox 18">
              <a:hlinkClick r:id="rId6" action="ppaction://hlinksldjump"/>
            </p:cNvPr>
            <p:cNvSpPr txBox="1"/>
            <p:nvPr/>
          </p:nvSpPr>
          <p:spPr>
            <a:xfrm>
              <a:off x="192073" y="471091"/>
              <a:ext cx="2508062" cy="430213"/>
            </a:xfrm>
            <a:prstGeom prst="rect">
              <a:avLst/>
            </a:prstGeom>
            <a:noFill/>
          </p:spPr>
          <p:txBody>
            <a:bodyPr>
              <a:spAutoFit/>
            </a:bodyPr>
            <a:lstStyle/>
            <a:p>
              <a:pPr fontAlgn="auto">
                <a:spcBef>
                  <a:spcPts val="0"/>
                </a:spcBef>
                <a:spcAft>
                  <a:spcPts val="0"/>
                </a:spcAft>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rPr>
                <a:t>Language focus</a:t>
              </a:r>
              <a:endParaRPr lang="zh-CN" altLang="en-US"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endParaRPr>
            </a:p>
          </p:txBody>
        </p:sp>
        <p:sp>
          <p:nvSpPr>
            <p:cNvPr id="20" name="矩形 19"/>
            <p:cNvSpPr/>
            <p:nvPr/>
          </p:nvSpPr>
          <p:spPr>
            <a:xfrm>
              <a:off x="4130365" y="559991"/>
              <a:ext cx="3838287" cy="492125"/>
            </a:xfrm>
            <a:prstGeom prst="rect">
              <a:avLst/>
            </a:prstGeom>
          </p:spPr>
          <p:txBody>
            <a:bodyPr wrap="none">
              <a:spAutoFit/>
            </a:bodyPr>
            <a:lstStyle/>
            <a:p>
              <a:pPr>
                <a:defRPr/>
              </a:pPr>
              <a:r>
                <a:rPr lang="en-US" altLang="zh-CN" sz="2600" b="1" dirty="0">
                  <a:solidFill>
                    <a:schemeClr val="accent6">
                      <a:lumMod val="75000"/>
                    </a:schemeClr>
                  </a:solidFill>
                  <a:latin typeface="Helvetica"/>
                </a:rPr>
                <a:t>Language appreciation</a:t>
              </a:r>
              <a:endParaRPr lang="zh-CN" altLang="en-US" dirty="0">
                <a:solidFill>
                  <a:schemeClr val="accent6">
                    <a:lumMod val="75000"/>
                  </a:schemeClr>
                </a:solidFill>
              </a:endParaRPr>
            </a:p>
          </p:txBody>
        </p:sp>
      </p:grpSp>
    </p:spTree>
    <p:extLst>
      <p:ext uri="{BB962C8B-B14F-4D97-AF65-F5344CB8AC3E}">
        <p14:creationId xmlns="" xmlns:p14="http://schemas.microsoft.com/office/powerpoint/2010/main" val="1511767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p:cTn id="7" dur="1000" fill="hold"/>
                                        <p:tgtEl>
                                          <p:spTgt spid="29"/>
                                        </p:tgtEl>
                                        <p:attrNameLst>
                                          <p:attrName>ppt_w</p:attrName>
                                        </p:attrNameLst>
                                      </p:cBhvr>
                                      <p:tavLst>
                                        <p:tav tm="0">
                                          <p:val>
                                            <p:strVal val="#ppt_w*0.70"/>
                                          </p:val>
                                        </p:tav>
                                        <p:tav tm="100000">
                                          <p:val>
                                            <p:strVal val="#ppt_w"/>
                                          </p:val>
                                        </p:tav>
                                      </p:tavLst>
                                    </p:anim>
                                    <p:anim calcmode="lin" valueType="num">
                                      <p:cBhvr>
                                        <p:cTn id="8" dur="1000" fill="hold"/>
                                        <p:tgtEl>
                                          <p:spTgt spid="29"/>
                                        </p:tgtEl>
                                        <p:attrNameLst>
                                          <p:attrName>ppt_h</p:attrName>
                                        </p:attrNameLst>
                                      </p:cBhvr>
                                      <p:tavLst>
                                        <p:tav tm="0">
                                          <p:val>
                                            <p:strVal val="#ppt_h"/>
                                          </p:val>
                                        </p:tav>
                                        <p:tav tm="100000">
                                          <p:val>
                                            <p:strVal val="#ppt_h"/>
                                          </p:val>
                                        </p:tav>
                                      </p:tavLst>
                                    </p:anim>
                                    <p:animEffect transition="in" filter="fade">
                                      <p:cBhvr>
                                        <p:cTn id="9" dur="1000"/>
                                        <p:tgtEl>
                                          <p:spTgt spid="29"/>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nodeType="clickEffect">
                                  <p:stCondLst>
                                    <p:cond delay="0"/>
                                  </p:stCondLst>
                                  <p:childTnLst>
                                    <p:set>
                                      <p:cBhvr>
                                        <p:cTn id="13" dur="1" fill="hold">
                                          <p:stCondLst>
                                            <p:cond delay="0"/>
                                          </p:stCondLst>
                                        </p:cTn>
                                        <p:tgtEl>
                                          <p:spTgt spid="13"/>
                                        </p:tgtEl>
                                        <p:attrNameLst>
                                          <p:attrName>style.visibility</p:attrName>
                                        </p:attrNameLst>
                                      </p:cBhvr>
                                      <p:to>
                                        <p:strVal val="visible"/>
                                      </p:to>
                                    </p:set>
                                    <p:anim calcmode="lin" valueType="num">
                                      <p:cBhvr>
                                        <p:cTn id="14" dur="1000" fill="hold"/>
                                        <p:tgtEl>
                                          <p:spTgt spid="13"/>
                                        </p:tgtEl>
                                        <p:attrNameLst>
                                          <p:attrName>ppt_w</p:attrName>
                                        </p:attrNameLst>
                                      </p:cBhvr>
                                      <p:tavLst>
                                        <p:tav tm="0">
                                          <p:val>
                                            <p:strVal val="#ppt_w*0.70"/>
                                          </p:val>
                                        </p:tav>
                                        <p:tav tm="100000">
                                          <p:val>
                                            <p:strVal val="#ppt_w"/>
                                          </p:val>
                                        </p:tav>
                                      </p:tavLst>
                                    </p:anim>
                                    <p:anim calcmode="lin" valueType="num">
                                      <p:cBhvr>
                                        <p:cTn id="15" dur="1000" fill="hold"/>
                                        <p:tgtEl>
                                          <p:spTgt spid="13"/>
                                        </p:tgtEl>
                                        <p:attrNameLst>
                                          <p:attrName>ppt_h</p:attrName>
                                        </p:attrNameLst>
                                      </p:cBhvr>
                                      <p:tavLst>
                                        <p:tav tm="0">
                                          <p:val>
                                            <p:strVal val="#ppt_h"/>
                                          </p:val>
                                        </p:tav>
                                        <p:tav tm="100000">
                                          <p:val>
                                            <p:strVal val="#ppt_h"/>
                                          </p:val>
                                        </p:tav>
                                      </p:tavLst>
                                    </p:anim>
                                    <p:animEffect transition="in" filter="fade">
                                      <p:cBhvr>
                                        <p:cTn id="16"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alphaModFix amt="15000"/>
            <a:lum/>
          </a:blip>
          <a:srcRect/>
          <a:stretch>
            <a:fillRect l="14000" t="7000" r="-5000" b="-11000"/>
          </a:stretch>
        </a:blipFill>
        <a:effectLst/>
      </p:bgPr>
    </p:bg>
    <p:spTree>
      <p:nvGrpSpPr>
        <p:cNvPr id="1" name=""/>
        <p:cNvGrpSpPr/>
        <p:nvPr/>
      </p:nvGrpSpPr>
      <p:grpSpPr>
        <a:xfrm>
          <a:off x="0" y="0"/>
          <a:ext cx="0" cy="0"/>
          <a:chOff x="0" y="0"/>
          <a:chExt cx="0" cy="0"/>
        </a:xfrm>
      </p:grpSpPr>
      <p:grpSp>
        <p:nvGrpSpPr>
          <p:cNvPr id="13" name="组合 12"/>
          <p:cNvGrpSpPr/>
          <p:nvPr/>
        </p:nvGrpSpPr>
        <p:grpSpPr>
          <a:xfrm>
            <a:off x="5110052" y="1433063"/>
            <a:ext cx="3724386" cy="2355977"/>
            <a:chOff x="5110052" y="1433064"/>
            <a:chExt cx="3730062" cy="2330718"/>
          </a:xfrm>
        </p:grpSpPr>
        <p:grpSp>
          <p:nvGrpSpPr>
            <p:cNvPr id="15" name="Group 35"/>
            <p:cNvGrpSpPr>
              <a:grpSpLocks/>
            </p:cNvGrpSpPr>
            <p:nvPr/>
          </p:nvGrpSpPr>
          <p:grpSpPr bwMode="auto">
            <a:xfrm rot="872659">
              <a:off x="5365296" y="1433064"/>
              <a:ext cx="3383055" cy="2178659"/>
              <a:chOff x="3259455" y="3572734"/>
              <a:chExt cx="1869025" cy="1318809"/>
            </a:xfrm>
          </p:grpSpPr>
          <p:sp>
            <p:nvSpPr>
              <p:cNvPr id="30" name="Freeform 6"/>
              <p:cNvSpPr>
                <a:spLocks/>
              </p:cNvSpPr>
              <p:nvPr/>
            </p:nvSpPr>
            <p:spPr bwMode="auto">
              <a:xfrm rot="88283">
                <a:off x="3386678" y="3572734"/>
                <a:ext cx="1741802" cy="1314597"/>
              </a:xfrm>
              <a:custGeom>
                <a:avLst/>
                <a:gdLst>
                  <a:gd name="T0" fmla="*/ 2056831 w 2279"/>
                  <a:gd name="T1" fmla="*/ 0 h 2211"/>
                  <a:gd name="T2" fmla="*/ 2090534 w 2279"/>
                  <a:gd name="T3" fmla="*/ 352947 h 2211"/>
                  <a:gd name="T4" fmla="*/ 2090534 w 2279"/>
                  <a:gd name="T5" fmla="*/ 352947 h 2211"/>
                  <a:gd name="T6" fmla="*/ 2094279 w 2279"/>
                  <a:gd name="T7" fmla="*/ 409119 h 2211"/>
                  <a:gd name="T8" fmla="*/ 2098960 w 2279"/>
                  <a:gd name="T9" fmla="*/ 550486 h 2211"/>
                  <a:gd name="T10" fmla="*/ 2103641 w 2279"/>
                  <a:gd name="T11" fmla="*/ 734917 h 2211"/>
                  <a:gd name="T12" fmla="*/ 2105513 w 2279"/>
                  <a:gd name="T13" fmla="*/ 829473 h 2211"/>
                  <a:gd name="T14" fmla="*/ 2105513 w 2279"/>
                  <a:gd name="T15" fmla="*/ 921221 h 2211"/>
                  <a:gd name="T16" fmla="*/ 2105513 w 2279"/>
                  <a:gd name="T17" fmla="*/ 921221 h 2211"/>
                  <a:gd name="T18" fmla="*/ 2105513 w 2279"/>
                  <a:gd name="T19" fmla="*/ 1032629 h 2211"/>
                  <a:gd name="T20" fmla="*/ 2109258 w 2279"/>
                  <a:gd name="T21" fmla="*/ 1184293 h 2211"/>
                  <a:gd name="T22" fmla="*/ 2118620 w 2279"/>
                  <a:gd name="T23" fmla="*/ 1536304 h 2211"/>
                  <a:gd name="T24" fmla="*/ 2133599 w 2279"/>
                  <a:gd name="T25" fmla="*/ 1978190 h 2211"/>
                  <a:gd name="T26" fmla="*/ 2133599 w 2279"/>
                  <a:gd name="T27" fmla="*/ 1978190 h 2211"/>
                  <a:gd name="T28" fmla="*/ 1773162 w 2279"/>
                  <a:gd name="T29" fmla="*/ 1998787 h 2211"/>
                  <a:gd name="T30" fmla="*/ 1080374 w 2279"/>
                  <a:gd name="T31" fmla="*/ 2036235 h 2211"/>
                  <a:gd name="T32" fmla="*/ 1080374 w 2279"/>
                  <a:gd name="T33" fmla="*/ 2036235 h 2211"/>
                  <a:gd name="T34" fmla="*/ 909050 w 2279"/>
                  <a:gd name="T35" fmla="*/ 2044661 h 2211"/>
                  <a:gd name="T36" fmla="*/ 731172 w 2279"/>
                  <a:gd name="T37" fmla="*/ 2053086 h 2211"/>
                  <a:gd name="T38" fmla="*/ 557039 w 2279"/>
                  <a:gd name="T39" fmla="*/ 2058704 h 2211"/>
                  <a:gd name="T40" fmla="*/ 394140 w 2279"/>
                  <a:gd name="T41" fmla="*/ 2063385 h 2211"/>
                  <a:gd name="T42" fmla="*/ 139494 w 2279"/>
                  <a:gd name="T43" fmla="*/ 2068066 h 2211"/>
                  <a:gd name="T44" fmla="*/ 40257 w 2279"/>
                  <a:gd name="T45" fmla="*/ 2069938 h 2211"/>
                  <a:gd name="T46" fmla="*/ 40257 w 2279"/>
                  <a:gd name="T47" fmla="*/ 2069938 h 2211"/>
                  <a:gd name="T48" fmla="*/ 34639 w 2279"/>
                  <a:gd name="T49" fmla="*/ 1628988 h 2211"/>
                  <a:gd name="T50" fmla="*/ 29958 w 2279"/>
                  <a:gd name="T51" fmla="*/ 1263870 h 2211"/>
                  <a:gd name="T52" fmla="*/ 26214 w 2279"/>
                  <a:gd name="T53" fmla="*/ 968031 h 2211"/>
                  <a:gd name="T54" fmla="*/ 26214 w 2279"/>
                  <a:gd name="T55" fmla="*/ 968031 h 2211"/>
                  <a:gd name="T56" fmla="*/ 19660 w 2279"/>
                  <a:gd name="T57" fmla="*/ 758322 h 2211"/>
                  <a:gd name="T58" fmla="*/ 13107 w 2279"/>
                  <a:gd name="T59" fmla="*/ 584189 h 2211"/>
                  <a:gd name="T60" fmla="*/ 6553 w 2279"/>
                  <a:gd name="T61" fmla="*/ 417545 h 2211"/>
                  <a:gd name="T62" fmla="*/ 0 w 2279"/>
                  <a:gd name="T63" fmla="*/ 119834 h 2211"/>
                  <a:gd name="T64" fmla="*/ 2056831 w 2279"/>
                  <a:gd name="T65" fmla="*/ 0 h 221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279"/>
                  <a:gd name="T100" fmla="*/ 0 h 2211"/>
                  <a:gd name="T101" fmla="*/ 2279 w 2279"/>
                  <a:gd name="T102" fmla="*/ 2211 h 221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279" h="2211">
                    <a:moveTo>
                      <a:pt x="2197" y="0"/>
                    </a:moveTo>
                    <a:lnTo>
                      <a:pt x="2233" y="377"/>
                    </a:lnTo>
                    <a:lnTo>
                      <a:pt x="2237" y="437"/>
                    </a:lnTo>
                    <a:lnTo>
                      <a:pt x="2242" y="588"/>
                    </a:lnTo>
                    <a:lnTo>
                      <a:pt x="2247" y="785"/>
                    </a:lnTo>
                    <a:lnTo>
                      <a:pt x="2249" y="886"/>
                    </a:lnTo>
                    <a:lnTo>
                      <a:pt x="2249" y="984"/>
                    </a:lnTo>
                    <a:lnTo>
                      <a:pt x="2249" y="1103"/>
                    </a:lnTo>
                    <a:lnTo>
                      <a:pt x="2253" y="1265"/>
                    </a:lnTo>
                    <a:lnTo>
                      <a:pt x="2263" y="1641"/>
                    </a:lnTo>
                    <a:lnTo>
                      <a:pt x="2279" y="2113"/>
                    </a:lnTo>
                    <a:lnTo>
                      <a:pt x="1894" y="2135"/>
                    </a:lnTo>
                    <a:lnTo>
                      <a:pt x="1154" y="2175"/>
                    </a:lnTo>
                    <a:lnTo>
                      <a:pt x="971" y="2184"/>
                    </a:lnTo>
                    <a:lnTo>
                      <a:pt x="781" y="2193"/>
                    </a:lnTo>
                    <a:lnTo>
                      <a:pt x="595" y="2199"/>
                    </a:lnTo>
                    <a:lnTo>
                      <a:pt x="421" y="2204"/>
                    </a:lnTo>
                    <a:lnTo>
                      <a:pt x="149" y="2209"/>
                    </a:lnTo>
                    <a:lnTo>
                      <a:pt x="43" y="2211"/>
                    </a:lnTo>
                    <a:lnTo>
                      <a:pt x="37" y="1740"/>
                    </a:lnTo>
                    <a:lnTo>
                      <a:pt x="32" y="1350"/>
                    </a:lnTo>
                    <a:lnTo>
                      <a:pt x="28" y="1034"/>
                    </a:lnTo>
                    <a:lnTo>
                      <a:pt x="21" y="810"/>
                    </a:lnTo>
                    <a:lnTo>
                      <a:pt x="14" y="624"/>
                    </a:lnTo>
                    <a:lnTo>
                      <a:pt x="7" y="446"/>
                    </a:lnTo>
                    <a:lnTo>
                      <a:pt x="0" y="128"/>
                    </a:lnTo>
                    <a:lnTo>
                      <a:pt x="2197" y="0"/>
                    </a:lnTo>
                    <a:close/>
                  </a:path>
                </a:pathLst>
              </a:custGeom>
              <a:noFill/>
              <a:ln w="9525">
                <a:noFill/>
                <a:round/>
                <a:headEnd/>
                <a:tailEnd/>
              </a:ln>
            </p:spPr>
            <p:txBody>
              <a:bodyPr/>
              <a:lstStyle/>
              <a:p>
                <a:pPr fontAlgn="auto">
                  <a:spcBef>
                    <a:spcPts val="0"/>
                  </a:spcBef>
                  <a:spcAft>
                    <a:spcPts val="0"/>
                  </a:spcAft>
                  <a:defRPr/>
                </a:pPr>
                <a:endParaRPr lang="zh-CN" altLang="en-US" sz="2600" kern="0">
                  <a:solidFill>
                    <a:srgbClr val="99CC00"/>
                  </a:solidFill>
                  <a:latin typeface="Arial" pitchFamily="34" charset="0"/>
                  <a:ea typeface="楷体_GB2312" pitchFamily="49" charset="-122"/>
                </a:endParaRPr>
              </a:p>
            </p:txBody>
          </p:sp>
          <p:sp>
            <p:nvSpPr>
              <p:cNvPr id="21" name="TextBox 28"/>
              <p:cNvSpPr txBox="1">
                <a:spLocks noChangeArrowheads="1"/>
              </p:cNvSpPr>
              <p:nvPr/>
            </p:nvSpPr>
            <p:spPr bwMode="auto">
              <a:xfrm rot="21540000">
                <a:off x="3259455" y="3866857"/>
                <a:ext cx="1760918" cy="1024686"/>
              </a:xfrm>
              <a:prstGeom prst="rect">
                <a:avLst/>
              </a:prstGeom>
              <a:noFill/>
              <a:ln w="9525">
                <a:noFill/>
                <a:miter lim="800000"/>
                <a:headEnd/>
                <a:tailEnd/>
              </a:ln>
            </p:spPr>
            <p:txBody>
              <a:bodyPr wrap="square">
                <a:spAutoFit/>
              </a:bodyPr>
              <a:lstStyle/>
              <a:p>
                <a:r>
                  <a:rPr kumimoji="1" lang="zh-CN" altLang="en-US" sz="2600" dirty="0" smtClean="0">
                    <a:solidFill>
                      <a:srgbClr val="000000"/>
                    </a:solidFill>
                    <a:latin typeface="华文行楷" pitchFamily="2" charset="-122"/>
                    <a:ea typeface="华文行楷" pitchFamily="2" charset="-122"/>
                    <a:cs typeface="华文新魏" pitchFamily="2" charset="-122"/>
                  </a:rPr>
                  <a:t>我们忠实的爱和学习之旅带我们走过艰难崎岖的岩石路，走上平坦易行的公路。</a:t>
                </a:r>
                <a:endParaRPr kumimoji="1" lang="zh-CN" altLang="en-US" sz="2600" dirty="0">
                  <a:solidFill>
                    <a:srgbClr val="000000"/>
                  </a:solidFill>
                  <a:latin typeface="华文行楷" pitchFamily="2" charset="-122"/>
                  <a:ea typeface="华文行楷" pitchFamily="2" charset="-122"/>
                  <a:cs typeface="华文新魏" pitchFamily="2" charset="-122"/>
                </a:endParaRPr>
              </a:p>
            </p:txBody>
          </p:sp>
        </p:grpSp>
        <p:sp>
          <p:nvSpPr>
            <p:cNvPr id="36" name="Freeform 6"/>
            <p:cNvSpPr>
              <a:spLocks/>
            </p:cNvSpPr>
            <p:nvPr/>
          </p:nvSpPr>
          <p:spPr bwMode="auto">
            <a:xfrm rot="822209">
              <a:off x="5110052" y="1666417"/>
              <a:ext cx="3730062" cy="2097365"/>
            </a:xfrm>
            <a:custGeom>
              <a:avLst/>
              <a:gdLst>
                <a:gd name="T0" fmla="*/ 2049640 w 2279"/>
                <a:gd name="T1" fmla="*/ 0 h 2211"/>
                <a:gd name="T2" fmla="*/ 2083225 w 2279"/>
                <a:gd name="T3" fmla="*/ 351714 h 2211"/>
                <a:gd name="T4" fmla="*/ 2083225 w 2279"/>
                <a:gd name="T5" fmla="*/ 351714 h 2211"/>
                <a:gd name="T6" fmla="*/ 2086957 w 2279"/>
                <a:gd name="T7" fmla="*/ 407689 h 2211"/>
                <a:gd name="T8" fmla="*/ 2091622 w 2279"/>
                <a:gd name="T9" fmla="*/ 548561 h 2211"/>
                <a:gd name="T10" fmla="*/ 2096286 w 2279"/>
                <a:gd name="T11" fmla="*/ 732348 h 2211"/>
                <a:gd name="T12" fmla="*/ 2098152 w 2279"/>
                <a:gd name="T13" fmla="*/ 826573 h 2211"/>
                <a:gd name="T14" fmla="*/ 2098152 w 2279"/>
                <a:gd name="T15" fmla="*/ 918000 h 2211"/>
                <a:gd name="T16" fmla="*/ 2098152 w 2279"/>
                <a:gd name="T17" fmla="*/ 918000 h 2211"/>
                <a:gd name="T18" fmla="*/ 2098152 w 2279"/>
                <a:gd name="T19" fmla="*/ 1029019 h 2211"/>
                <a:gd name="T20" fmla="*/ 2101884 w 2279"/>
                <a:gd name="T21" fmla="*/ 1180153 h 2211"/>
                <a:gd name="T22" fmla="*/ 2111213 w 2279"/>
                <a:gd name="T23" fmla="*/ 1530933 h 2211"/>
                <a:gd name="T24" fmla="*/ 2126140 w 2279"/>
                <a:gd name="T25" fmla="*/ 1971275 h 2211"/>
                <a:gd name="T26" fmla="*/ 2126140 w 2279"/>
                <a:gd name="T27" fmla="*/ 1971275 h 2211"/>
                <a:gd name="T28" fmla="*/ 1766963 w 2279"/>
                <a:gd name="T29" fmla="*/ 1991800 h 2211"/>
                <a:gd name="T30" fmla="*/ 1076597 w 2279"/>
                <a:gd name="T31" fmla="*/ 2029117 h 2211"/>
                <a:gd name="T32" fmla="*/ 1076597 w 2279"/>
                <a:gd name="T33" fmla="*/ 2029117 h 2211"/>
                <a:gd name="T34" fmla="*/ 905872 w 2279"/>
                <a:gd name="T35" fmla="*/ 2037513 h 2211"/>
                <a:gd name="T36" fmla="*/ 728616 w 2279"/>
                <a:gd name="T37" fmla="*/ 2045909 h 2211"/>
                <a:gd name="T38" fmla="*/ 555091 w 2279"/>
                <a:gd name="T39" fmla="*/ 2051507 h 2211"/>
                <a:gd name="T40" fmla="*/ 392762 w 2279"/>
                <a:gd name="T41" fmla="*/ 2056172 h 2211"/>
                <a:gd name="T42" fmla="*/ 139006 w 2279"/>
                <a:gd name="T43" fmla="*/ 2060836 h 2211"/>
                <a:gd name="T44" fmla="*/ 40116 w 2279"/>
                <a:gd name="T45" fmla="*/ 2062702 h 2211"/>
                <a:gd name="T46" fmla="*/ 40116 w 2279"/>
                <a:gd name="T47" fmla="*/ 2062702 h 2211"/>
                <a:gd name="T48" fmla="*/ 34518 w 2279"/>
                <a:gd name="T49" fmla="*/ 1623293 h 2211"/>
                <a:gd name="T50" fmla="*/ 29854 w 2279"/>
                <a:gd name="T51" fmla="*/ 1259452 h 2211"/>
                <a:gd name="T52" fmla="*/ 26122 w 2279"/>
                <a:gd name="T53" fmla="*/ 964647 h 2211"/>
                <a:gd name="T54" fmla="*/ 26122 w 2279"/>
                <a:gd name="T55" fmla="*/ 964647 h 2211"/>
                <a:gd name="T56" fmla="*/ 19591 w 2279"/>
                <a:gd name="T57" fmla="*/ 755671 h 2211"/>
                <a:gd name="T58" fmla="*/ 13061 w 2279"/>
                <a:gd name="T59" fmla="*/ 582147 h 2211"/>
                <a:gd name="T60" fmla="*/ 6530 w 2279"/>
                <a:gd name="T61" fmla="*/ 416085 h 2211"/>
                <a:gd name="T62" fmla="*/ 0 w 2279"/>
                <a:gd name="T63" fmla="*/ 119415 h 2211"/>
                <a:gd name="T64" fmla="*/ 2049640 w 2279"/>
                <a:gd name="T65" fmla="*/ 0 h 221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279"/>
                <a:gd name="T100" fmla="*/ 0 h 2211"/>
                <a:gd name="T101" fmla="*/ 2279 w 2279"/>
                <a:gd name="T102" fmla="*/ 2211 h 221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279" h="2211">
                  <a:moveTo>
                    <a:pt x="2197" y="0"/>
                  </a:moveTo>
                  <a:lnTo>
                    <a:pt x="2233" y="377"/>
                  </a:lnTo>
                  <a:lnTo>
                    <a:pt x="2237" y="437"/>
                  </a:lnTo>
                  <a:lnTo>
                    <a:pt x="2242" y="588"/>
                  </a:lnTo>
                  <a:lnTo>
                    <a:pt x="2247" y="785"/>
                  </a:lnTo>
                  <a:lnTo>
                    <a:pt x="2249" y="886"/>
                  </a:lnTo>
                  <a:lnTo>
                    <a:pt x="2249" y="984"/>
                  </a:lnTo>
                  <a:lnTo>
                    <a:pt x="2249" y="1103"/>
                  </a:lnTo>
                  <a:lnTo>
                    <a:pt x="2253" y="1265"/>
                  </a:lnTo>
                  <a:lnTo>
                    <a:pt x="2263" y="1641"/>
                  </a:lnTo>
                  <a:lnTo>
                    <a:pt x="2279" y="2113"/>
                  </a:lnTo>
                  <a:lnTo>
                    <a:pt x="1894" y="2135"/>
                  </a:lnTo>
                  <a:lnTo>
                    <a:pt x="1154" y="2175"/>
                  </a:lnTo>
                  <a:lnTo>
                    <a:pt x="971" y="2184"/>
                  </a:lnTo>
                  <a:lnTo>
                    <a:pt x="781" y="2193"/>
                  </a:lnTo>
                  <a:lnTo>
                    <a:pt x="595" y="2199"/>
                  </a:lnTo>
                  <a:lnTo>
                    <a:pt x="421" y="2204"/>
                  </a:lnTo>
                  <a:lnTo>
                    <a:pt x="149" y="2209"/>
                  </a:lnTo>
                  <a:lnTo>
                    <a:pt x="43" y="2211"/>
                  </a:lnTo>
                  <a:lnTo>
                    <a:pt x="37" y="1740"/>
                  </a:lnTo>
                  <a:lnTo>
                    <a:pt x="32" y="1350"/>
                  </a:lnTo>
                  <a:lnTo>
                    <a:pt x="28" y="1034"/>
                  </a:lnTo>
                  <a:lnTo>
                    <a:pt x="21" y="810"/>
                  </a:lnTo>
                  <a:lnTo>
                    <a:pt x="14" y="624"/>
                  </a:lnTo>
                  <a:lnTo>
                    <a:pt x="7" y="446"/>
                  </a:lnTo>
                  <a:lnTo>
                    <a:pt x="0" y="128"/>
                  </a:lnTo>
                  <a:lnTo>
                    <a:pt x="2197" y="0"/>
                  </a:lnTo>
                  <a:close/>
                </a:path>
              </a:pathLst>
            </a:custGeom>
            <a:noFill/>
            <a:ln w="9525">
              <a:solidFill>
                <a:srgbClr val="71AE0E"/>
              </a:solidFill>
              <a:round/>
              <a:headEnd/>
              <a:tailEnd/>
            </a:ln>
            <a:effectLst>
              <a:glow rad="228600">
                <a:schemeClr val="accent3">
                  <a:satMod val="175000"/>
                  <a:alpha val="40000"/>
                </a:schemeClr>
              </a:glow>
            </a:effectLst>
          </p:spPr>
          <p:txBody>
            <a:bodyPr/>
            <a:lstStyle/>
            <a:p>
              <a:pPr fontAlgn="auto">
                <a:spcBef>
                  <a:spcPts val="0"/>
                </a:spcBef>
                <a:spcAft>
                  <a:spcPts val="0"/>
                </a:spcAft>
                <a:defRPr/>
              </a:pPr>
              <a:r>
                <a:rPr kumimoji="1" lang="en-US" altLang="zh-CN" sz="2600" kern="0">
                  <a:solidFill>
                    <a:sysClr val="windowText" lastClr="000000"/>
                  </a:solidFill>
                  <a:latin typeface="Arial" pitchFamily="34" charset="0"/>
                  <a:ea typeface="PMingLiU" pitchFamily="18" charset="-120"/>
                </a:rPr>
                <a:t>  </a:t>
              </a:r>
            </a:p>
          </p:txBody>
        </p:sp>
      </p:grpSp>
      <p:grpSp>
        <p:nvGrpSpPr>
          <p:cNvPr id="19" name="Group 35"/>
          <p:cNvGrpSpPr>
            <a:grpSpLocks/>
          </p:cNvGrpSpPr>
          <p:nvPr/>
        </p:nvGrpSpPr>
        <p:grpSpPr bwMode="auto">
          <a:xfrm rot="-1117645">
            <a:off x="327155" y="2426365"/>
            <a:ext cx="5092442" cy="3116337"/>
            <a:chOff x="3388564" y="3501395"/>
            <a:chExt cx="1756176" cy="1572060"/>
          </a:xfrm>
        </p:grpSpPr>
        <p:grpSp>
          <p:nvGrpSpPr>
            <p:cNvPr id="23" name="Group 21"/>
            <p:cNvGrpSpPr>
              <a:grpSpLocks/>
            </p:cNvGrpSpPr>
            <p:nvPr/>
          </p:nvGrpSpPr>
          <p:grpSpPr bwMode="auto">
            <a:xfrm rot="-396937">
              <a:off x="3388564" y="3501395"/>
              <a:ext cx="1756176" cy="1572060"/>
              <a:chOff x="777669" y="551874"/>
              <a:chExt cx="1756176" cy="1572060"/>
            </a:xfrm>
          </p:grpSpPr>
          <p:sp>
            <p:nvSpPr>
              <p:cNvPr id="28" name="Freeform 6"/>
              <p:cNvSpPr>
                <a:spLocks/>
              </p:cNvSpPr>
              <p:nvPr/>
            </p:nvSpPr>
            <p:spPr bwMode="auto">
              <a:xfrm rot="346487">
                <a:off x="793537" y="663226"/>
                <a:ext cx="1740308" cy="1460708"/>
              </a:xfrm>
              <a:custGeom>
                <a:avLst/>
                <a:gdLst>
                  <a:gd name="T0" fmla="*/ 2049640 w 2279"/>
                  <a:gd name="T1" fmla="*/ 0 h 2211"/>
                  <a:gd name="T2" fmla="*/ 2083225 w 2279"/>
                  <a:gd name="T3" fmla="*/ 351714 h 2211"/>
                  <a:gd name="T4" fmla="*/ 2083225 w 2279"/>
                  <a:gd name="T5" fmla="*/ 351714 h 2211"/>
                  <a:gd name="T6" fmla="*/ 2086957 w 2279"/>
                  <a:gd name="T7" fmla="*/ 407689 h 2211"/>
                  <a:gd name="T8" fmla="*/ 2091622 w 2279"/>
                  <a:gd name="T9" fmla="*/ 548561 h 2211"/>
                  <a:gd name="T10" fmla="*/ 2096286 w 2279"/>
                  <a:gd name="T11" fmla="*/ 732348 h 2211"/>
                  <a:gd name="T12" fmla="*/ 2098152 w 2279"/>
                  <a:gd name="T13" fmla="*/ 826573 h 2211"/>
                  <a:gd name="T14" fmla="*/ 2098152 w 2279"/>
                  <a:gd name="T15" fmla="*/ 918000 h 2211"/>
                  <a:gd name="T16" fmla="*/ 2098152 w 2279"/>
                  <a:gd name="T17" fmla="*/ 918000 h 2211"/>
                  <a:gd name="T18" fmla="*/ 2098152 w 2279"/>
                  <a:gd name="T19" fmla="*/ 1029019 h 2211"/>
                  <a:gd name="T20" fmla="*/ 2101884 w 2279"/>
                  <a:gd name="T21" fmla="*/ 1180153 h 2211"/>
                  <a:gd name="T22" fmla="*/ 2111213 w 2279"/>
                  <a:gd name="T23" fmla="*/ 1530933 h 2211"/>
                  <a:gd name="T24" fmla="*/ 2126140 w 2279"/>
                  <a:gd name="T25" fmla="*/ 1971275 h 2211"/>
                  <a:gd name="T26" fmla="*/ 2126140 w 2279"/>
                  <a:gd name="T27" fmla="*/ 1971275 h 2211"/>
                  <a:gd name="T28" fmla="*/ 1766963 w 2279"/>
                  <a:gd name="T29" fmla="*/ 1991800 h 2211"/>
                  <a:gd name="T30" fmla="*/ 1076597 w 2279"/>
                  <a:gd name="T31" fmla="*/ 2029117 h 2211"/>
                  <a:gd name="T32" fmla="*/ 1076597 w 2279"/>
                  <a:gd name="T33" fmla="*/ 2029117 h 2211"/>
                  <a:gd name="T34" fmla="*/ 905872 w 2279"/>
                  <a:gd name="T35" fmla="*/ 2037513 h 2211"/>
                  <a:gd name="T36" fmla="*/ 728616 w 2279"/>
                  <a:gd name="T37" fmla="*/ 2045909 h 2211"/>
                  <a:gd name="T38" fmla="*/ 555091 w 2279"/>
                  <a:gd name="T39" fmla="*/ 2051507 h 2211"/>
                  <a:gd name="T40" fmla="*/ 392762 w 2279"/>
                  <a:gd name="T41" fmla="*/ 2056172 h 2211"/>
                  <a:gd name="T42" fmla="*/ 139006 w 2279"/>
                  <a:gd name="T43" fmla="*/ 2060836 h 2211"/>
                  <a:gd name="T44" fmla="*/ 40116 w 2279"/>
                  <a:gd name="T45" fmla="*/ 2062702 h 2211"/>
                  <a:gd name="T46" fmla="*/ 40116 w 2279"/>
                  <a:gd name="T47" fmla="*/ 2062702 h 2211"/>
                  <a:gd name="T48" fmla="*/ 34518 w 2279"/>
                  <a:gd name="T49" fmla="*/ 1623293 h 2211"/>
                  <a:gd name="T50" fmla="*/ 29854 w 2279"/>
                  <a:gd name="T51" fmla="*/ 1259452 h 2211"/>
                  <a:gd name="T52" fmla="*/ 26122 w 2279"/>
                  <a:gd name="T53" fmla="*/ 964647 h 2211"/>
                  <a:gd name="T54" fmla="*/ 26122 w 2279"/>
                  <a:gd name="T55" fmla="*/ 964647 h 2211"/>
                  <a:gd name="T56" fmla="*/ 19591 w 2279"/>
                  <a:gd name="T57" fmla="*/ 755671 h 2211"/>
                  <a:gd name="T58" fmla="*/ 13061 w 2279"/>
                  <a:gd name="T59" fmla="*/ 582147 h 2211"/>
                  <a:gd name="T60" fmla="*/ 6530 w 2279"/>
                  <a:gd name="T61" fmla="*/ 416085 h 2211"/>
                  <a:gd name="T62" fmla="*/ 0 w 2279"/>
                  <a:gd name="T63" fmla="*/ 119415 h 2211"/>
                  <a:gd name="T64" fmla="*/ 2049640 w 2279"/>
                  <a:gd name="T65" fmla="*/ 0 h 221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279"/>
                  <a:gd name="T100" fmla="*/ 0 h 2211"/>
                  <a:gd name="T101" fmla="*/ 2279 w 2279"/>
                  <a:gd name="T102" fmla="*/ 2211 h 221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279" h="2211">
                    <a:moveTo>
                      <a:pt x="2197" y="0"/>
                    </a:moveTo>
                    <a:lnTo>
                      <a:pt x="2233" y="377"/>
                    </a:lnTo>
                    <a:lnTo>
                      <a:pt x="2237" y="437"/>
                    </a:lnTo>
                    <a:lnTo>
                      <a:pt x="2242" y="588"/>
                    </a:lnTo>
                    <a:lnTo>
                      <a:pt x="2247" y="785"/>
                    </a:lnTo>
                    <a:lnTo>
                      <a:pt x="2249" y="886"/>
                    </a:lnTo>
                    <a:lnTo>
                      <a:pt x="2249" y="984"/>
                    </a:lnTo>
                    <a:lnTo>
                      <a:pt x="2249" y="1103"/>
                    </a:lnTo>
                    <a:lnTo>
                      <a:pt x="2253" y="1265"/>
                    </a:lnTo>
                    <a:lnTo>
                      <a:pt x="2263" y="1641"/>
                    </a:lnTo>
                    <a:lnTo>
                      <a:pt x="2279" y="2113"/>
                    </a:lnTo>
                    <a:lnTo>
                      <a:pt x="1894" y="2135"/>
                    </a:lnTo>
                    <a:lnTo>
                      <a:pt x="1154" y="2175"/>
                    </a:lnTo>
                    <a:lnTo>
                      <a:pt x="971" y="2184"/>
                    </a:lnTo>
                    <a:lnTo>
                      <a:pt x="781" y="2193"/>
                    </a:lnTo>
                    <a:lnTo>
                      <a:pt x="595" y="2199"/>
                    </a:lnTo>
                    <a:lnTo>
                      <a:pt x="421" y="2204"/>
                    </a:lnTo>
                    <a:lnTo>
                      <a:pt x="149" y="2209"/>
                    </a:lnTo>
                    <a:lnTo>
                      <a:pt x="43" y="2211"/>
                    </a:lnTo>
                    <a:lnTo>
                      <a:pt x="37" y="1740"/>
                    </a:lnTo>
                    <a:lnTo>
                      <a:pt x="32" y="1350"/>
                    </a:lnTo>
                    <a:lnTo>
                      <a:pt x="28" y="1034"/>
                    </a:lnTo>
                    <a:lnTo>
                      <a:pt x="21" y="810"/>
                    </a:lnTo>
                    <a:lnTo>
                      <a:pt x="14" y="624"/>
                    </a:lnTo>
                    <a:lnTo>
                      <a:pt x="7" y="446"/>
                    </a:lnTo>
                    <a:lnTo>
                      <a:pt x="0" y="128"/>
                    </a:lnTo>
                    <a:lnTo>
                      <a:pt x="2197" y="0"/>
                    </a:lnTo>
                    <a:close/>
                  </a:path>
                </a:pathLst>
              </a:custGeom>
              <a:gradFill rotWithShape="1">
                <a:gsLst>
                  <a:gs pos="0">
                    <a:srgbClr val="000000">
                      <a:alpha val="57999"/>
                    </a:srgbClr>
                  </a:gs>
                  <a:gs pos="100000">
                    <a:srgbClr val="949494">
                      <a:alpha val="0"/>
                    </a:srgbClr>
                  </a:gs>
                </a:gsLst>
                <a:lin ang="5400000" scaled="1"/>
              </a:gradFill>
              <a:ln w="9525">
                <a:noFill/>
                <a:round/>
                <a:headEnd/>
                <a:tailEnd/>
              </a:ln>
            </p:spPr>
            <p:txBody>
              <a:bodyPr/>
              <a:lstStyle/>
              <a:p>
                <a:pPr fontAlgn="auto">
                  <a:spcBef>
                    <a:spcPts val="0"/>
                  </a:spcBef>
                  <a:spcAft>
                    <a:spcPts val="0"/>
                  </a:spcAft>
                  <a:defRPr/>
                </a:pPr>
                <a:r>
                  <a:rPr kumimoji="1" lang="en-US" altLang="zh-CN" sz="1800" kern="0">
                    <a:solidFill>
                      <a:sysClr val="windowText" lastClr="000000"/>
                    </a:solidFill>
                    <a:latin typeface="Arial" pitchFamily="34" charset="0"/>
                    <a:ea typeface="PMingLiU" pitchFamily="18" charset="-120"/>
                  </a:rPr>
                  <a:t>  </a:t>
                </a:r>
              </a:p>
            </p:txBody>
          </p:sp>
          <p:sp>
            <p:nvSpPr>
              <p:cNvPr id="29" name="Freeform 6"/>
              <p:cNvSpPr>
                <a:spLocks/>
              </p:cNvSpPr>
              <p:nvPr/>
            </p:nvSpPr>
            <p:spPr bwMode="auto">
              <a:xfrm rot="485220">
                <a:off x="777669" y="551874"/>
                <a:ext cx="1741712" cy="1535185"/>
              </a:xfrm>
              <a:custGeom>
                <a:avLst/>
                <a:gdLst>
                  <a:gd name="T0" fmla="*/ 2056831 w 2279"/>
                  <a:gd name="T1" fmla="*/ 0 h 2211"/>
                  <a:gd name="T2" fmla="*/ 2090534 w 2279"/>
                  <a:gd name="T3" fmla="*/ 352947 h 2211"/>
                  <a:gd name="T4" fmla="*/ 2090534 w 2279"/>
                  <a:gd name="T5" fmla="*/ 352947 h 2211"/>
                  <a:gd name="T6" fmla="*/ 2094279 w 2279"/>
                  <a:gd name="T7" fmla="*/ 409119 h 2211"/>
                  <a:gd name="T8" fmla="*/ 2098960 w 2279"/>
                  <a:gd name="T9" fmla="*/ 550486 h 2211"/>
                  <a:gd name="T10" fmla="*/ 2103641 w 2279"/>
                  <a:gd name="T11" fmla="*/ 734917 h 2211"/>
                  <a:gd name="T12" fmla="*/ 2105513 w 2279"/>
                  <a:gd name="T13" fmla="*/ 829473 h 2211"/>
                  <a:gd name="T14" fmla="*/ 2105513 w 2279"/>
                  <a:gd name="T15" fmla="*/ 921221 h 2211"/>
                  <a:gd name="T16" fmla="*/ 2105513 w 2279"/>
                  <a:gd name="T17" fmla="*/ 921221 h 2211"/>
                  <a:gd name="T18" fmla="*/ 2105513 w 2279"/>
                  <a:gd name="T19" fmla="*/ 1032629 h 2211"/>
                  <a:gd name="T20" fmla="*/ 2109258 w 2279"/>
                  <a:gd name="T21" fmla="*/ 1184293 h 2211"/>
                  <a:gd name="T22" fmla="*/ 2118620 w 2279"/>
                  <a:gd name="T23" fmla="*/ 1536304 h 2211"/>
                  <a:gd name="T24" fmla="*/ 2133599 w 2279"/>
                  <a:gd name="T25" fmla="*/ 1978190 h 2211"/>
                  <a:gd name="T26" fmla="*/ 2133599 w 2279"/>
                  <a:gd name="T27" fmla="*/ 1978190 h 2211"/>
                  <a:gd name="T28" fmla="*/ 1773162 w 2279"/>
                  <a:gd name="T29" fmla="*/ 1998787 h 2211"/>
                  <a:gd name="T30" fmla="*/ 1080374 w 2279"/>
                  <a:gd name="T31" fmla="*/ 2036235 h 2211"/>
                  <a:gd name="T32" fmla="*/ 1080374 w 2279"/>
                  <a:gd name="T33" fmla="*/ 2036235 h 2211"/>
                  <a:gd name="T34" fmla="*/ 909050 w 2279"/>
                  <a:gd name="T35" fmla="*/ 2044661 h 2211"/>
                  <a:gd name="T36" fmla="*/ 731172 w 2279"/>
                  <a:gd name="T37" fmla="*/ 2053086 h 2211"/>
                  <a:gd name="T38" fmla="*/ 557039 w 2279"/>
                  <a:gd name="T39" fmla="*/ 2058704 h 2211"/>
                  <a:gd name="T40" fmla="*/ 394140 w 2279"/>
                  <a:gd name="T41" fmla="*/ 2063385 h 2211"/>
                  <a:gd name="T42" fmla="*/ 139494 w 2279"/>
                  <a:gd name="T43" fmla="*/ 2068066 h 2211"/>
                  <a:gd name="T44" fmla="*/ 40257 w 2279"/>
                  <a:gd name="T45" fmla="*/ 2069938 h 2211"/>
                  <a:gd name="T46" fmla="*/ 40257 w 2279"/>
                  <a:gd name="T47" fmla="*/ 2069938 h 2211"/>
                  <a:gd name="T48" fmla="*/ 34639 w 2279"/>
                  <a:gd name="T49" fmla="*/ 1628988 h 2211"/>
                  <a:gd name="T50" fmla="*/ 29958 w 2279"/>
                  <a:gd name="T51" fmla="*/ 1263870 h 2211"/>
                  <a:gd name="T52" fmla="*/ 26214 w 2279"/>
                  <a:gd name="T53" fmla="*/ 968031 h 2211"/>
                  <a:gd name="T54" fmla="*/ 26214 w 2279"/>
                  <a:gd name="T55" fmla="*/ 968031 h 2211"/>
                  <a:gd name="T56" fmla="*/ 19660 w 2279"/>
                  <a:gd name="T57" fmla="*/ 758322 h 2211"/>
                  <a:gd name="T58" fmla="*/ 13107 w 2279"/>
                  <a:gd name="T59" fmla="*/ 584189 h 2211"/>
                  <a:gd name="T60" fmla="*/ 6553 w 2279"/>
                  <a:gd name="T61" fmla="*/ 417545 h 2211"/>
                  <a:gd name="T62" fmla="*/ 0 w 2279"/>
                  <a:gd name="T63" fmla="*/ 119834 h 2211"/>
                  <a:gd name="T64" fmla="*/ 2056831 w 2279"/>
                  <a:gd name="T65" fmla="*/ 0 h 221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279"/>
                  <a:gd name="T100" fmla="*/ 0 h 2211"/>
                  <a:gd name="T101" fmla="*/ 2279 w 2279"/>
                  <a:gd name="T102" fmla="*/ 2211 h 221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279" h="2211">
                    <a:moveTo>
                      <a:pt x="2197" y="0"/>
                    </a:moveTo>
                    <a:lnTo>
                      <a:pt x="2233" y="377"/>
                    </a:lnTo>
                    <a:lnTo>
                      <a:pt x="2237" y="437"/>
                    </a:lnTo>
                    <a:lnTo>
                      <a:pt x="2242" y="588"/>
                    </a:lnTo>
                    <a:lnTo>
                      <a:pt x="2247" y="785"/>
                    </a:lnTo>
                    <a:lnTo>
                      <a:pt x="2249" y="886"/>
                    </a:lnTo>
                    <a:lnTo>
                      <a:pt x="2249" y="984"/>
                    </a:lnTo>
                    <a:lnTo>
                      <a:pt x="2249" y="1103"/>
                    </a:lnTo>
                    <a:lnTo>
                      <a:pt x="2253" y="1265"/>
                    </a:lnTo>
                    <a:lnTo>
                      <a:pt x="2263" y="1641"/>
                    </a:lnTo>
                    <a:lnTo>
                      <a:pt x="2279" y="2113"/>
                    </a:lnTo>
                    <a:lnTo>
                      <a:pt x="1894" y="2135"/>
                    </a:lnTo>
                    <a:lnTo>
                      <a:pt x="1154" y="2175"/>
                    </a:lnTo>
                    <a:lnTo>
                      <a:pt x="971" y="2184"/>
                    </a:lnTo>
                    <a:lnTo>
                      <a:pt x="781" y="2193"/>
                    </a:lnTo>
                    <a:lnTo>
                      <a:pt x="595" y="2199"/>
                    </a:lnTo>
                    <a:lnTo>
                      <a:pt x="421" y="2204"/>
                    </a:lnTo>
                    <a:lnTo>
                      <a:pt x="149" y="2209"/>
                    </a:lnTo>
                    <a:lnTo>
                      <a:pt x="43" y="2211"/>
                    </a:lnTo>
                    <a:lnTo>
                      <a:pt x="37" y="1740"/>
                    </a:lnTo>
                    <a:lnTo>
                      <a:pt x="32" y="1350"/>
                    </a:lnTo>
                    <a:lnTo>
                      <a:pt x="28" y="1034"/>
                    </a:lnTo>
                    <a:lnTo>
                      <a:pt x="21" y="810"/>
                    </a:lnTo>
                    <a:lnTo>
                      <a:pt x="14" y="624"/>
                    </a:lnTo>
                    <a:lnTo>
                      <a:pt x="7" y="446"/>
                    </a:lnTo>
                    <a:lnTo>
                      <a:pt x="0" y="128"/>
                    </a:lnTo>
                    <a:lnTo>
                      <a:pt x="2197" y="0"/>
                    </a:lnTo>
                    <a:close/>
                  </a:path>
                </a:pathLst>
              </a:custGeom>
              <a:blipFill>
                <a:blip r:embed="rId4" cstate="print"/>
                <a:tile tx="0" ty="0" sx="100000" sy="100000" flip="none" algn="tl"/>
              </a:blipFill>
              <a:ln w="9525">
                <a:noFill/>
                <a:round/>
                <a:headEnd/>
                <a:tailEnd/>
              </a:ln>
            </p:spPr>
            <p:txBody>
              <a:bodyPr/>
              <a:lstStyle/>
              <a:p>
                <a:pPr fontAlgn="auto">
                  <a:spcBef>
                    <a:spcPts val="0"/>
                  </a:spcBef>
                  <a:spcAft>
                    <a:spcPts val="0"/>
                  </a:spcAft>
                  <a:defRPr/>
                </a:pPr>
                <a:endParaRPr lang="zh-CN" altLang="en-US" sz="1800" kern="0">
                  <a:solidFill>
                    <a:srgbClr val="8E0000"/>
                  </a:solidFill>
                  <a:latin typeface="Arial" pitchFamily="34" charset="0"/>
                  <a:ea typeface="楷体_GB2312" pitchFamily="49" charset="-122"/>
                </a:endParaRPr>
              </a:p>
            </p:txBody>
          </p:sp>
        </p:grpSp>
        <p:sp>
          <p:nvSpPr>
            <p:cNvPr id="24" name="TextBox 28"/>
            <p:cNvSpPr txBox="1">
              <a:spLocks noChangeArrowheads="1"/>
            </p:cNvSpPr>
            <p:nvPr/>
          </p:nvSpPr>
          <p:spPr bwMode="auto">
            <a:xfrm rot="21540000">
              <a:off x="3466056" y="3620930"/>
              <a:ext cx="1592555" cy="1257608"/>
            </a:xfrm>
            <a:prstGeom prst="rect">
              <a:avLst/>
            </a:prstGeom>
            <a:noFill/>
            <a:ln w="9525">
              <a:noFill/>
              <a:miter lim="800000"/>
              <a:headEnd/>
              <a:tailEnd/>
            </a:ln>
          </p:spPr>
          <p:txBody>
            <a:bodyPr wrap="square">
              <a:spAutoFit/>
            </a:bodyPr>
            <a:lstStyle/>
            <a:p>
              <a:pPr marL="358775" indent="-358775">
                <a:lnSpc>
                  <a:spcPct val="120000"/>
                </a:lnSpc>
              </a:pPr>
              <a:r>
                <a:rPr kumimoji="1" lang="en-US" altLang="zh-CN" sz="2600" dirty="0" smtClean="0">
                  <a:solidFill>
                    <a:srgbClr val="8E0000"/>
                  </a:solidFill>
                  <a:latin typeface="Helvetica"/>
                  <a:ea typeface="楷体"/>
                  <a:cs typeface="华文新魏" pitchFamily="2" charset="-122"/>
                </a:rPr>
                <a:t>c. Our faithful journey of love and learning took us down rocky roads of hardship and on smooth easy-going highways. (Para.11, L1)</a:t>
              </a:r>
              <a:endParaRPr kumimoji="1" lang="en-US" altLang="zh-CN" sz="2600" dirty="0">
                <a:solidFill>
                  <a:srgbClr val="8E0000"/>
                </a:solidFill>
                <a:latin typeface="Helvetica"/>
                <a:ea typeface="楷体"/>
                <a:cs typeface="华文新魏" pitchFamily="2" charset="-122"/>
              </a:endParaRPr>
            </a:p>
          </p:txBody>
        </p:sp>
      </p:grpSp>
      <p:grpSp>
        <p:nvGrpSpPr>
          <p:cNvPr id="14" name="组合 13"/>
          <p:cNvGrpSpPr>
            <a:grpSpLocks/>
          </p:cNvGrpSpPr>
          <p:nvPr/>
        </p:nvGrpSpPr>
        <p:grpSpPr bwMode="auto">
          <a:xfrm>
            <a:off x="-14288" y="44450"/>
            <a:ext cx="7983538" cy="1152525"/>
            <a:chOff x="-14288" y="-27384"/>
            <a:chExt cx="7982940" cy="1152525"/>
          </a:xfrm>
        </p:grpSpPr>
        <p:pic>
          <p:nvPicPr>
            <p:cNvPr id="16" name="Picture 2"/>
            <p:cNvPicPr>
              <a:picLocks noChangeAspect="1" noChangeArrowheads="1"/>
            </p:cNvPicPr>
            <p:nvPr/>
          </p:nvPicPr>
          <p:blipFill>
            <a:blip r:embed="rId5">
              <a:extLst>
                <a:ext uri="{28A0092B-C50C-407E-A947-70E740481C1C}">
                  <a14:useLocalDpi xmlns="" xmlns:a14="http://schemas.microsoft.com/office/drawing/2010/main" val="0"/>
                </a:ext>
              </a:extLst>
            </a:blip>
            <a:srcRect/>
            <a:stretch>
              <a:fillRect/>
            </a:stretch>
          </p:blipFill>
          <p:spPr bwMode="auto">
            <a:xfrm>
              <a:off x="-14288" y="-27384"/>
              <a:ext cx="4014784" cy="11525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0" name="TextBox 19">
              <a:hlinkClick r:id="rId6" action="ppaction://hlinksldjump"/>
            </p:cNvPr>
            <p:cNvSpPr txBox="1"/>
            <p:nvPr/>
          </p:nvSpPr>
          <p:spPr>
            <a:xfrm>
              <a:off x="192073" y="471091"/>
              <a:ext cx="2508062" cy="430213"/>
            </a:xfrm>
            <a:prstGeom prst="rect">
              <a:avLst/>
            </a:prstGeom>
            <a:noFill/>
          </p:spPr>
          <p:txBody>
            <a:bodyPr>
              <a:spAutoFit/>
            </a:bodyPr>
            <a:lstStyle/>
            <a:p>
              <a:pPr fontAlgn="auto">
                <a:spcBef>
                  <a:spcPts val="0"/>
                </a:spcBef>
                <a:spcAft>
                  <a:spcPts val="0"/>
                </a:spcAft>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rPr>
                <a:t>Language focus</a:t>
              </a:r>
              <a:endParaRPr lang="zh-CN" altLang="en-US"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endParaRPr>
            </a:p>
          </p:txBody>
        </p:sp>
        <p:sp>
          <p:nvSpPr>
            <p:cNvPr id="22" name="矩形 21"/>
            <p:cNvSpPr/>
            <p:nvPr/>
          </p:nvSpPr>
          <p:spPr>
            <a:xfrm>
              <a:off x="4130365" y="559991"/>
              <a:ext cx="3838287" cy="492125"/>
            </a:xfrm>
            <a:prstGeom prst="rect">
              <a:avLst/>
            </a:prstGeom>
          </p:spPr>
          <p:txBody>
            <a:bodyPr wrap="none">
              <a:spAutoFit/>
            </a:bodyPr>
            <a:lstStyle/>
            <a:p>
              <a:pPr>
                <a:defRPr/>
              </a:pPr>
              <a:r>
                <a:rPr lang="en-US" altLang="zh-CN" sz="2600" b="1" dirty="0">
                  <a:solidFill>
                    <a:schemeClr val="accent6">
                      <a:lumMod val="75000"/>
                    </a:schemeClr>
                  </a:solidFill>
                  <a:latin typeface="Helvetica"/>
                </a:rPr>
                <a:t>Language appreciation</a:t>
              </a:r>
              <a:endParaRPr lang="zh-CN" altLang="en-US" dirty="0">
                <a:solidFill>
                  <a:schemeClr val="accent6">
                    <a:lumMod val="75000"/>
                  </a:schemeClr>
                </a:solidFill>
              </a:endParaRPr>
            </a:p>
          </p:txBody>
        </p:sp>
      </p:grpSp>
    </p:spTree>
    <p:extLst>
      <p:ext uri="{BB962C8B-B14F-4D97-AF65-F5344CB8AC3E}">
        <p14:creationId xmlns="" xmlns:p14="http://schemas.microsoft.com/office/powerpoint/2010/main" val="46509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p:cTn id="7" dur="1000" fill="hold"/>
                                        <p:tgtEl>
                                          <p:spTgt spid="19"/>
                                        </p:tgtEl>
                                        <p:attrNameLst>
                                          <p:attrName>ppt_w</p:attrName>
                                        </p:attrNameLst>
                                      </p:cBhvr>
                                      <p:tavLst>
                                        <p:tav tm="0">
                                          <p:val>
                                            <p:strVal val="#ppt_w*0.70"/>
                                          </p:val>
                                        </p:tav>
                                        <p:tav tm="100000">
                                          <p:val>
                                            <p:strVal val="#ppt_w"/>
                                          </p:val>
                                        </p:tav>
                                      </p:tavLst>
                                    </p:anim>
                                    <p:anim calcmode="lin" valueType="num">
                                      <p:cBhvr>
                                        <p:cTn id="8" dur="1000" fill="hold"/>
                                        <p:tgtEl>
                                          <p:spTgt spid="19"/>
                                        </p:tgtEl>
                                        <p:attrNameLst>
                                          <p:attrName>ppt_h</p:attrName>
                                        </p:attrNameLst>
                                      </p:cBhvr>
                                      <p:tavLst>
                                        <p:tav tm="0">
                                          <p:val>
                                            <p:strVal val="#ppt_h"/>
                                          </p:val>
                                        </p:tav>
                                        <p:tav tm="100000">
                                          <p:val>
                                            <p:strVal val="#ppt_h"/>
                                          </p:val>
                                        </p:tav>
                                      </p:tavLst>
                                    </p:anim>
                                    <p:animEffect transition="in" filter="fade">
                                      <p:cBhvr>
                                        <p:cTn id="9" dur="1000"/>
                                        <p:tgtEl>
                                          <p:spTgt spid="19"/>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nodeType="clickEffect">
                                  <p:stCondLst>
                                    <p:cond delay="0"/>
                                  </p:stCondLst>
                                  <p:childTnLst>
                                    <p:set>
                                      <p:cBhvr>
                                        <p:cTn id="13" dur="1" fill="hold">
                                          <p:stCondLst>
                                            <p:cond delay="0"/>
                                          </p:stCondLst>
                                        </p:cTn>
                                        <p:tgtEl>
                                          <p:spTgt spid="13"/>
                                        </p:tgtEl>
                                        <p:attrNameLst>
                                          <p:attrName>style.visibility</p:attrName>
                                        </p:attrNameLst>
                                      </p:cBhvr>
                                      <p:to>
                                        <p:strVal val="visible"/>
                                      </p:to>
                                    </p:set>
                                    <p:anim calcmode="lin" valueType="num">
                                      <p:cBhvr>
                                        <p:cTn id="14" dur="1000" fill="hold"/>
                                        <p:tgtEl>
                                          <p:spTgt spid="13"/>
                                        </p:tgtEl>
                                        <p:attrNameLst>
                                          <p:attrName>ppt_w</p:attrName>
                                        </p:attrNameLst>
                                      </p:cBhvr>
                                      <p:tavLst>
                                        <p:tav tm="0">
                                          <p:val>
                                            <p:strVal val="#ppt_w*0.70"/>
                                          </p:val>
                                        </p:tav>
                                        <p:tav tm="100000">
                                          <p:val>
                                            <p:strVal val="#ppt_w"/>
                                          </p:val>
                                        </p:tav>
                                      </p:tavLst>
                                    </p:anim>
                                    <p:anim calcmode="lin" valueType="num">
                                      <p:cBhvr>
                                        <p:cTn id="15" dur="1000" fill="hold"/>
                                        <p:tgtEl>
                                          <p:spTgt spid="13"/>
                                        </p:tgtEl>
                                        <p:attrNameLst>
                                          <p:attrName>ppt_h</p:attrName>
                                        </p:attrNameLst>
                                      </p:cBhvr>
                                      <p:tavLst>
                                        <p:tav tm="0">
                                          <p:val>
                                            <p:strVal val="#ppt_h"/>
                                          </p:val>
                                        </p:tav>
                                        <p:tav tm="100000">
                                          <p:val>
                                            <p:strVal val="#ppt_h"/>
                                          </p:val>
                                        </p:tav>
                                      </p:tavLst>
                                    </p:anim>
                                    <p:animEffect transition="in" filter="fade">
                                      <p:cBhvr>
                                        <p:cTn id="16"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4"/>
          <p:cNvGrpSpPr/>
          <p:nvPr/>
        </p:nvGrpSpPr>
        <p:grpSpPr>
          <a:xfrm>
            <a:off x="0" y="0"/>
            <a:ext cx="3348038" cy="1198563"/>
            <a:chOff x="0" y="0"/>
            <a:chExt cx="3348038" cy="1198563"/>
          </a:xfrm>
        </p:grpSpPr>
        <p:pic>
          <p:nvPicPr>
            <p:cNvPr id="11" name="Picture 9"/>
            <p:cNvPicPr>
              <a:picLocks noChangeAspect="1" noChangeArrowheads="1"/>
            </p:cNvPicPr>
            <p:nvPr/>
          </p:nvPicPr>
          <p:blipFill>
            <a:blip r:embed="rId3" cstate="print"/>
            <a:srcRect/>
            <a:stretch>
              <a:fillRect/>
            </a:stretch>
          </p:blipFill>
          <p:spPr bwMode="auto">
            <a:xfrm>
              <a:off x="0" y="0"/>
              <a:ext cx="3348038" cy="1198563"/>
            </a:xfrm>
            <a:prstGeom prst="rect">
              <a:avLst/>
            </a:prstGeom>
            <a:noFill/>
            <a:ln w="9525">
              <a:noFill/>
              <a:miter lim="800000"/>
              <a:headEnd/>
              <a:tailEnd/>
            </a:ln>
          </p:spPr>
        </p:pic>
        <p:sp>
          <p:nvSpPr>
            <p:cNvPr id="12" name="TextBox 11"/>
            <p:cNvSpPr txBox="1"/>
            <p:nvPr/>
          </p:nvSpPr>
          <p:spPr>
            <a:xfrm>
              <a:off x="900113" y="333375"/>
              <a:ext cx="1584325" cy="522288"/>
            </a:xfrm>
            <a:prstGeom prst="rect">
              <a:avLst/>
            </a:prstGeom>
            <a:noFill/>
          </p:spPr>
          <p:txBody>
            <a:bodyPr>
              <a:spAutoFit/>
            </a:bodyPr>
            <a:lstStyle/>
            <a:p>
              <a:pPr fontAlgn="auto">
                <a:spcBef>
                  <a:spcPts val="0"/>
                </a:spcBef>
                <a:spcAft>
                  <a:spcPts val="0"/>
                </a:spcAft>
                <a:defRPr/>
              </a:pPr>
              <a:r>
                <a:rPr lang="en-US" altLang="zh-CN" sz="2800" b="1" dirty="0">
                  <a:solidFill>
                    <a:schemeClr val="bg1"/>
                  </a:solidFill>
                  <a:effectLst>
                    <a:outerShdw blurRad="38100" dist="38100" dir="2700000" algn="tl">
                      <a:srgbClr val="000000">
                        <a:alpha val="43137"/>
                      </a:srgbClr>
                    </a:outerShdw>
                  </a:effectLst>
                  <a:latin typeface="Comic Sans MS" pitchFamily="66" charset="0"/>
                  <a:ea typeface="+mn-ea"/>
                </a:rPr>
                <a:t>Lead-in</a:t>
              </a:r>
              <a:endParaRPr lang="zh-CN" altLang="en-US" sz="2800" b="1" dirty="0">
                <a:solidFill>
                  <a:schemeClr val="bg1"/>
                </a:solidFill>
                <a:effectLst>
                  <a:outerShdw blurRad="38100" dist="38100" dir="2700000" algn="tl">
                    <a:srgbClr val="000000">
                      <a:alpha val="43137"/>
                    </a:srgbClr>
                  </a:outerShdw>
                </a:effectLst>
                <a:latin typeface="Comic Sans MS" pitchFamily="66" charset="0"/>
                <a:ea typeface="+mn-ea"/>
              </a:endParaRPr>
            </a:p>
          </p:txBody>
        </p:sp>
      </p:grpSp>
      <p:sp>
        <p:nvSpPr>
          <p:cNvPr id="9" name="矩形 11"/>
          <p:cNvSpPr>
            <a:spLocks noChangeArrowheads="1"/>
          </p:cNvSpPr>
          <p:nvPr/>
        </p:nvSpPr>
        <p:spPr bwMode="auto">
          <a:xfrm>
            <a:off x="3068638" y="427038"/>
            <a:ext cx="5765800" cy="572464"/>
          </a:xfrm>
          <a:prstGeom prst="rect">
            <a:avLst/>
          </a:prstGeom>
          <a:noFill/>
          <a:ln w="9525">
            <a:noFill/>
            <a:miter lim="800000"/>
            <a:headEnd/>
            <a:tailEnd/>
          </a:ln>
        </p:spPr>
        <p:txBody>
          <a:bodyPr wrap="square">
            <a:spAutoFit/>
          </a:bodyPr>
          <a:lstStyle/>
          <a:p>
            <a:pPr algn="just">
              <a:lnSpc>
                <a:spcPct val="130000"/>
              </a:lnSpc>
            </a:pPr>
            <a:r>
              <a:rPr lang="en-US" altLang="zh-CN" sz="2400" b="1" dirty="0" smtClean="0">
                <a:solidFill>
                  <a:srgbClr val="006600"/>
                </a:solidFill>
                <a:latin typeface="Helvetica" pitchFamily="34" charset="0"/>
                <a:ea typeface="Helvetica Neue"/>
                <a:cs typeface="Helvetica Neue"/>
              </a:rPr>
              <a:t>Look at the pictures and discuss</a:t>
            </a:r>
            <a:endParaRPr lang="zh-CN" altLang="en-US" sz="2400" b="1" dirty="0">
              <a:solidFill>
                <a:srgbClr val="006600"/>
              </a:solidFill>
              <a:latin typeface="Helvetica" pitchFamily="34" charset="0"/>
              <a:ea typeface="Helvetica Neue"/>
              <a:cs typeface="Helvetica Neue"/>
            </a:endParaRPr>
          </a:p>
        </p:txBody>
      </p:sp>
      <p:pic>
        <p:nvPicPr>
          <p:cNvPr id="4098" name="Picture 2" descr="D:\找图\新视野读写2\徐晨买图\新视野读写2 图片\U4\新视野大学英语（第三版）读写教程2 8060895185_S.jpg"/>
          <p:cNvPicPr>
            <a:picLocks noChangeAspect="1" noChangeArrowheads="1"/>
          </p:cNvPicPr>
          <p:nvPr/>
        </p:nvPicPr>
        <p:blipFill>
          <a:blip r:embed="rId4"/>
          <a:srcRect/>
          <a:stretch>
            <a:fillRect/>
          </a:stretch>
        </p:blipFill>
        <p:spPr bwMode="auto">
          <a:xfrm>
            <a:off x="1100142" y="2209811"/>
            <a:ext cx="5043494" cy="3362329"/>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10" name="矩形 9"/>
          <p:cNvSpPr/>
          <p:nvPr/>
        </p:nvSpPr>
        <p:spPr>
          <a:xfrm>
            <a:off x="4432138" y="5643578"/>
            <a:ext cx="4161268" cy="923330"/>
          </a:xfrm>
          <a:prstGeom prst="rect">
            <a:avLst/>
          </a:prstGeom>
          <a:noFill/>
        </p:spPr>
        <p:txBody>
          <a:bodyPr wrap="none" lIns="91440" tIns="45720" rIns="91440" bIns="45720">
            <a:spAutoFit/>
            <a:scene3d>
              <a:camera prst="obliqueBottomLeft"/>
              <a:lightRig rig="threePt" dir="t"/>
            </a:scene3d>
          </a:bodyPr>
          <a:lstStyle/>
          <a:p>
            <a:pPr algn="ctr"/>
            <a:r>
              <a:rPr lang="en-US" altLang="zh-CN" sz="5400" b="1" dirty="0" smtClean="0">
                <a:ln w="18000">
                  <a:solidFill>
                    <a:schemeClr val="accent2">
                      <a:satMod val="140000"/>
                    </a:schemeClr>
                  </a:solidFill>
                  <a:prstDash val="solid"/>
                  <a:miter lim="800000"/>
                </a:ln>
                <a:solidFill>
                  <a:srgbClr val="FF33CC"/>
                </a:solidFill>
                <a:effectLst>
                  <a:outerShdw blurRad="25500" dist="23000" dir="7020000" algn="tl">
                    <a:srgbClr val="000000">
                      <a:alpha val="50000"/>
                    </a:srgbClr>
                  </a:outerShdw>
                </a:effectLst>
              </a:rPr>
              <a:t>Formal dating</a:t>
            </a:r>
            <a:endParaRPr lang="zh-CN" altLang="en-US" sz="5400" b="1" cap="none" spc="0" dirty="0">
              <a:ln w="18000">
                <a:solidFill>
                  <a:schemeClr val="accent2">
                    <a:satMod val="140000"/>
                  </a:schemeClr>
                </a:solidFill>
                <a:prstDash val="solid"/>
                <a:miter lim="800000"/>
              </a:ln>
              <a:solidFill>
                <a:srgbClr val="FF33CC"/>
              </a:solidFill>
              <a:effectLst>
                <a:outerShdw blurRad="25500" dist="23000" dir="7020000" algn="tl">
                  <a:srgbClr val="000000">
                    <a:alpha val="50000"/>
                  </a:srgbClr>
                </a:outerShdw>
              </a:effectLst>
            </a:endParaRPr>
          </a:p>
        </p:txBody>
      </p:sp>
    </p:spTree>
    <p:extLst>
      <p:ext uri="{BB962C8B-B14F-4D97-AF65-F5344CB8AC3E}">
        <p14:creationId xmlns="" xmlns:p14="http://schemas.microsoft.com/office/powerpoint/2010/main" val="3689155293"/>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2"/>
          <p:cNvGrpSpPr/>
          <p:nvPr/>
        </p:nvGrpSpPr>
        <p:grpSpPr>
          <a:xfrm>
            <a:off x="5114343" y="1271237"/>
            <a:ext cx="3847525" cy="3453907"/>
            <a:chOff x="5114021" y="1431001"/>
            <a:chExt cx="3557683" cy="2781355"/>
          </a:xfrm>
        </p:grpSpPr>
        <p:grpSp>
          <p:nvGrpSpPr>
            <p:cNvPr id="3" name="Group 35"/>
            <p:cNvGrpSpPr>
              <a:grpSpLocks/>
            </p:cNvGrpSpPr>
            <p:nvPr/>
          </p:nvGrpSpPr>
          <p:grpSpPr bwMode="auto">
            <a:xfrm rot="872659">
              <a:off x="5349125" y="1431001"/>
              <a:ext cx="3322579" cy="2781355"/>
              <a:chOff x="3292866" y="3572734"/>
              <a:chExt cx="1835614" cy="1683639"/>
            </a:xfrm>
          </p:grpSpPr>
          <p:sp>
            <p:nvSpPr>
              <p:cNvPr id="30" name="Freeform 6"/>
              <p:cNvSpPr>
                <a:spLocks/>
              </p:cNvSpPr>
              <p:nvPr/>
            </p:nvSpPr>
            <p:spPr bwMode="auto">
              <a:xfrm rot="88283">
                <a:off x="3386678" y="3572734"/>
                <a:ext cx="1741802" cy="1314597"/>
              </a:xfrm>
              <a:custGeom>
                <a:avLst/>
                <a:gdLst>
                  <a:gd name="T0" fmla="*/ 2056831 w 2279"/>
                  <a:gd name="T1" fmla="*/ 0 h 2211"/>
                  <a:gd name="T2" fmla="*/ 2090534 w 2279"/>
                  <a:gd name="T3" fmla="*/ 352947 h 2211"/>
                  <a:gd name="T4" fmla="*/ 2090534 w 2279"/>
                  <a:gd name="T5" fmla="*/ 352947 h 2211"/>
                  <a:gd name="T6" fmla="*/ 2094279 w 2279"/>
                  <a:gd name="T7" fmla="*/ 409119 h 2211"/>
                  <a:gd name="T8" fmla="*/ 2098960 w 2279"/>
                  <a:gd name="T9" fmla="*/ 550486 h 2211"/>
                  <a:gd name="T10" fmla="*/ 2103641 w 2279"/>
                  <a:gd name="T11" fmla="*/ 734917 h 2211"/>
                  <a:gd name="T12" fmla="*/ 2105513 w 2279"/>
                  <a:gd name="T13" fmla="*/ 829473 h 2211"/>
                  <a:gd name="T14" fmla="*/ 2105513 w 2279"/>
                  <a:gd name="T15" fmla="*/ 921221 h 2211"/>
                  <a:gd name="T16" fmla="*/ 2105513 w 2279"/>
                  <a:gd name="T17" fmla="*/ 921221 h 2211"/>
                  <a:gd name="T18" fmla="*/ 2105513 w 2279"/>
                  <a:gd name="T19" fmla="*/ 1032629 h 2211"/>
                  <a:gd name="T20" fmla="*/ 2109258 w 2279"/>
                  <a:gd name="T21" fmla="*/ 1184293 h 2211"/>
                  <a:gd name="T22" fmla="*/ 2118620 w 2279"/>
                  <a:gd name="T23" fmla="*/ 1536304 h 2211"/>
                  <a:gd name="T24" fmla="*/ 2133599 w 2279"/>
                  <a:gd name="T25" fmla="*/ 1978190 h 2211"/>
                  <a:gd name="T26" fmla="*/ 2133599 w 2279"/>
                  <a:gd name="T27" fmla="*/ 1978190 h 2211"/>
                  <a:gd name="T28" fmla="*/ 1773162 w 2279"/>
                  <a:gd name="T29" fmla="*/ 1998787 h 2211"/>
                  <a:gd name="T30" fmla="*/ 1080374 w 2279"/>
                  <a:gd name="T31" fmla="*/ 2036235 h 2211"/>
                  <a:gd name="T32" fmla="*/ 1080374 w 2279"/>
                  <a:gd name="T33" fmla="*/ 2036235 h 2211"/>
                  <a:gd name="T34" fmla="*/ 909050 w 2279"/>
                  <a:gd name="T35" fmla="*/ 2044661 h 2211"/>
                  <a:gd name="T36" fmla="*/ 731172 w 2279"/>
                  <a:gd name="T37" fmla="*/ 2053086 h 2211"/>
                  <a:gd name="T38" fmla="*/ 557039 w 2279"/>
                  <a:gd name="T39" fmla="*/ 2058704 h 2211"/>
                  <a:gd name="T40" fmla="*/ 394140 w 2279"/>
                  <a:gd name="T41" fmla="*/ 2063385 h 2211"/>
                  <a:gd name="T42" fmla="*/ 139494 w 2279"/>
                  <a:gd name="T43" fmla="*/ 2068066 h 2211"/>
                  <a:gd name="T44" fmla="*/ 40257 w 2279"/>
                  <a:gd name="T45" fmla="*/ 2069938 h 2211"/>
                  <a:gd name="T46" fmla="*/ 40257 w 2279"/>
                  <a:gd name="T47" fmla="*/ 2069938 h 2211"/>
                  <a:gd name="T48" fmla="*/ 34639 w 2279"/>
                  <a:gd name="T49" fmla="*/ 1628988 h 2211"/>
                  <a:gd name="T50" fmla="*/ 29958 w 2279"/>
                  <a:gd name="T51" fmla="*/ 1263870 h 2211"/>
                  <a:gd name="T52" fmla="*/ 26214 w 2279"/>
                  <a:gd name="T53" fmla="*/ 968031 h 2211"/>
                  <a:gd name="T54" fmla="*/ 26214 w 2279"/>
                  <a:gd name="T55" fmla="*/ 968031 h 2211"/>
                  <a:gd name="T56" fmla="*/ 19660 w 2279"/>
                  <a:gd name="T57" fmla="*/ 758322 h 2211"/>
                  <a:gd name="T58" fmla="*/ 13107 w 2279"/>
                  <a:gd name="T59" fmla="*/ 584189 h 2211"/>
                  <a:gd name="T60" fmla="*/ 6553 w 2279"/>
                  <a:gd name="T61" fmla="*/ 417545 h 2211"/>
                  <a:gd name="T62" fmla="*/ 0 w 2279"/>
                  <a:gd name="T63" fmla="*/ 119834 h 2211"/>
                  <a:gd name="T64" fmla="*/ 2056831 w 2279"/>
                  <a:gd name="T65" fmla="*/ 0 h 221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279"/>
                  <a:gd name="T100" fmla="*/ 0 h 2211"/>
                  <a:gd name="T101" fmla="*/ 2279 w 2279"/>
                  <a:gd name="T102" fmla="*/ 2211 h 221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279" h="2211">
                    <a:moveTo>
                      <a:pt x="2197" y="0"/>
                    </a:moveTo>
                    <a:lnTo>
                      <a:pt x="2233" y="377"/>
                    </a:lnTo>
                    <a:lnTo>
                      <a:pt x="2237" y="437"/>
                    </a:lnTo>
                    <a:lnTo>
                      <a:pt x="2242" y="588"/>
                    </a:lnTo>
                    <a:lnTo>
                      <a:pt x="2247" y="785"/>
                    </a:lnTo>
                    <a:lnTo>
                      <a:pt x="2249" y="886"/>
                    </a:lnTo>
                    <a:lnTo>
                      <a:pt x="2249" y="984"/>
                    </a:lnTo>
                    <a:lnTo>
                      <a:pt x="2249" y="1103"/>
                    </a:lnTo>
                    <a:lnTo>
                      <a:pt x="2253" y="1265"/>
                    </a:lnTo>
                    <a:lnTo>
                      <a:pt x="2263" y="1641"/>
                    </a:lnTo>
                    <a:lnTo>
                      <a:pt x="2279" y="2113"/>
                    </a:lnTo>
                    <a:lnTo>
                      <a:pt x="1894" y="2135"/>
                    </a:lnTo>
                    <a:lnTo>
                      <a:pt x="1154" y="2175"/>
                    </a:lnTo>
                    <a:lnTo>
                      <a:pt x="971" y="2184"/>
                    </a:lnTo>
                    <a:lnTo>
                      <a:pt x="781" y="2193"/>
                    </a:lnTo>
                    <a:lnTo>
                      <a:pt x="595" y="2199"/>
                    </a:lnTo>
                    <a:lnTo>
                      <a:pt x="421" y="2204"/>
                    </a:lnTo>
                    <a:lnTo>
                      <a:pt x="149" y="2209"/>
                    </a:lnTo>
                    <a:lnTo>
                      <a:pt x="43" y="2211"/>
                    </a:lnTo>
                    <a:lnTo>
                      <a:pt x="37" y="1740"/>
                    </a:lnTo>
                    <a:lnTo>
                      <a:pt x="32" y="1350"/>
                    </a:lnTo>
                    <a:lnTo>
                      <a:pt x="28" y="1034"/>
                    </a:lnTo>
                    <a:lnTo>
                      <a:pt x="21" y="810"/>
                    </a:lnTo>
                    <a:lnTo>
                      <a:pt x="14" y="624"/>
                    </a:lnTo>
                    <a:lnTo>
                      <a:pt x="7" y="446"/>
                    </a:lnTo>
                    <a:lnTo>
                      <a:pt x="0" y="128"/>
                    </a:lnTo>
                    <a:lnTo>
                      <a:pt x="2197" y="0"/>
                    </a:lnTo>
                    <a:close/>
                  </a:path>
                </a:pathLst>
              </a:custGeom>
              <a:noFill/>
              <a:ln w="9525">
                <a:noFill/>
                <a:round/>
                <a:headEnd/>
                <a:tailEnd/>
              </a:ln>
            </p:spPr>
            <p:txBody>
              <a:bodyPr/>
              <a:lstStyle/>
              <a:p>
                <a:pPr fontAlgn="auto">
                  <a:spcBef>
                    <a:spcPts val="0"/>
                  </a:spcBef>
                  <a:spcAft>
                    <a:spcPts val="0"/>
                  </a:spcAft>
                  <a:defRPr/>
                </a:pPr>
                <a:endParaRPr lang="zh-CN" altLang="en-US" sz="2600" kern="0">
                  <a:solidFill>
                    <a:srgbClr val="99CC00"/>
                  </a:solidFill>
                  <a:latin typeface="Arial" pitchFamily="34" charset="0"/>
                  <a:ea typeface="楷体_GB2312" pitchFamily="49" charset="-122"/>
                </a:endParaRPr>
              </a:p>
            </p:txBody>
          </p:sp>
          <p:sp>
            <p:nvSpPr>
              <p:cNvPr id="21" name="TextBox 28"/>
              <p:cNvSpPr txBox="1">
                <a:spLocks noChangeArrowheads="1"/>
              </p:cNvSpPr>
              <p:nvPr/>
            </p:nvSpPr>
            <p:spPr bwMode="auto">
              <a:xfrm rot="21540000">
                <a:off x="3292866" y="3763469"/>
                <a:ext cx="1760918" cy="1492904"/>
              </a:xfrm>
              <a:prstGeom prst="rect">
                <a:avLst/>
              </a:prstGeom>
              <a:noFill/>
              <a:ln w="9525">
                <a:noFill/>
                <a:miter lim="800000"/>
                <a:headEnd/>
                <a:tailEnd/>
              </a:ln>
            </p:spPr>
            <p:txBody>
              <a:bodyPr wrap="square">
                <a:spAutoFit/>
              </a:bodyPr>
              <a:lstStyle/>
              <a:p>
                <a:r>
                  <a:rPr kumimoji="1" lang="zh-CN" altLang="en-US" sz="2600" dirty="0" smtClean="0">
                    <a:solidFill>
                      <a:srgbClr val="000000"/>
                    </a:solidFill>
                    <a:latin typeface="华文行楷" pitchFamily="2" charset="-122"/>
                    <a:ea typeface="华文行楷" pitchFamily="2" charset="-122"/>
                    <a:cs typeface="华文新魏" pitchFamily="2" charset="-122"/>
                  </a:rPr>
                  <a:t>它是一个永久，浪漫，有时又是疯狂的爱情故事。它诠释了一对仍在疯狂地爱着对方的夫妇如何一起度过了</a:t>
                </a:r>
                <a:r>
                  <a:rPr kumimoji="1" lang="en-US" altLang="zh-CN" sz="2600" dirty="0" smtClean="0">
                    <a:solidFill>
                      <a:srgbClr val="000000"/>
                    </a:solidFill>
                    <a:latin typeface="华文行楷" pitchFamily="2" charset="-122"/>
                    <a:ea typeface="华文行楷" pitchFamily="2" charset="-122"/>
                    <a:cs typeface="华文新魏" pitchFamily="2" charset="-122"/>
                  </a:rPr>
                  <a:t>29</a:t>
                </a:r>
                <a:r>
                  <a:rPr kumimoji="1" lang="zh-CN" altLang="en-US" sz="2600" dirty="0" smtClean="0">
                    <a:solidFill>
                      <a:srgbClr val="000000"/>
                    </a:solidFill>
                    <a:latin typeface="华文行楷" pitchFamily="2" charset="-122"/>
                    <a:ea typeface="华文行楷" pitchFamily="2" charset="-122"/>
                    <a:cs typeface="华文新魏" pitchFamily="2" charset="-122"/>
                  </a:rPr>
                  <a:t>年之久的蜜月。</a:t>
                </a:r>
                <a:endParaRPr kumimoji="1" lang="zh-CN" altLang="en-US" sz="2600" dirty="0">
                  <a:solidFill>
                    <a:srgbClr val="000000"/>
                  </a:solidFill>
                  <a:latin typeface="华文行楷" pitchFamily="2" charset="-122"/>
                  <a:ea typeface="华文行楷" pitchFamily="2" charset="-122"/>
                  <a:cs typeface="华文新魏" pitchFamily="2" charset="-122"/>
                </a:endParaRPr>
              </a:p>
            </p:txBody>
          </p:sp>
        </p:grpSp>
        <p:sp>
          <p:nvSpPr>
            <p:cNvPr id="36" name="Freeform 6"/>
            <p:cNvSpPr>
              <a:spLocks/>
            </p:cNvSpPr>
            <p:nvPr/>
          </p:nvSpPr>
          <p:spPr bwMode="auto">
            <a:xfrm rot="822209">
              <a:off x="5114021" y="1637654"/>
              <a:ext cx="3451224" cy="2097365"/>
            </a:xfrm>
            <a:custGeom>
              <a:avLst/>
              <a:gdLst>
                <a:gd name="T0" fmla="*/ 2049640 w 2279"/>
                <a:gd name="T1" fmla="*/ 0 h 2211"/>
                <a:gd name="T2" fmla="*/ 2083225 w 2279"/>
                <a:gd name="T3" fmla="*/ 351714 h 2211"/>
                <a:gd name="T4" fmla="*/ 2083225 w 2279"/>
                <a:gd name="T5" fmla="*/ 351714 h 2211"/>
                <a:gd name="T6" fmla="*/ 2086957 w 2279"/>
                <a:gd name="T7" fmla="*/ 407689 h 2211"/>
                <a:gd name="T8" fmla="*/ 2091622 w 2279"/>
                <a:gd name="T9" fmla="*/ 548561 h 2211"/>
                <a:gd name="T10" fmla="*/ 2096286 w 2279"/>
                <a:gd name="T11" fmla="*/ 732348 h 2211"/>
                <a:gd name="T12" fmla="*/ 2098152 w 2279"/>
                <a:gd name="T13" fmla="*/ 826573 h 2211"/>
                <a:gd name="T14" fmla="*/ 2098152 w 2279"/>
                <a:gd name="T15" fmla="*/ 918000 h 2211"/>
                <a:gd name="T16" fmla="*/ 2098152 w 2279"/>
                <a:gd name="T17" fmla="*/ 918000 h 2211"/>
                <a:gd name="T18" fmla="*/ 2098152 w 2279"/>
                <a:gd name="T19" fmla="*/ 1029019 h 2211"/>
                <a:gd name="T20" fmla="*/ 2101884 w 2279"/>
                <a:gd name="T21" fmla="*/ 1180153 h 2211"/>
                <a:gd name="T22" fmla="*/ 2111213 w 2279"/>
                <a:gd name="T23" fmla="*/ 1530933 h 2211"/>
                <a:gd name="T24" fmla="*/ 2126140 w 2279"/>
                <a:gd name="T25" fmla="*/ 1971275 h 2211"/>
                <a:gd name="T26" fmla="*/ 2126140 w 2279"/>
                <a:gd name="T27" fmla="*/ 1971275 h 2211"/>
                <a:gd name="T28" fmla="*/ 1766963 w 2279"/>
                <a:gd name="T29" fmla="*/ 1991800 h 2211"/>
                <a:gd name="T30" fmla="*/ 1076597 w 2279"/>
                <a:gd name="T31" fmla="*/ 2029117 h 2211"/>
                <a:gd name="T32" fmla="*/ 1076597 w 2279"/>
                <a:gd name="T33" fmla="*/ 2029117 h 2211"/>
                <a:gd name="T34" fmla="*/ 905872 w 2279"/>
                <a:gd name="T35" fmla="*/ 2037513 h 2211"/>
                <a:gd name="T36" fmla="*/ 728616 w 2279"/>
                <a:gd name="T37" fmla="*/ 2045909 h 2211"/>
                <a:gd name="T38" fmla="*/ 555091 w 2279"/>
                <a:gd name="T39" fmla="*/ 2051507 h 2211"/>
                <a:gd name="T40" fmla="*/ 392762 w 2279"/>
                <a:gd name="T41" fmla="*/ 2056172 h 2211"/>
                <a:gd name="T42" fmla="*/ 139006 w 2279"/>
                <a:gd name="T43" fmla="*/ 2060836 h 2211"/>
                <a:gd name="T44" fmla="*/ 40116 w 2279"/>
                <a:gd name="T45" fmla="*/ 2062702 h 2211"/>
                <a:gd name="T46" fmla="*/ 40116 w 2279"/>
                <a:gd name="T47" fmla="*/ 2062702 h 2211"/>
                <a:gd name="T48" fmla="*/ 34518 w 2279"/>
                <a:gd name="T49" fmla="*/ 1623293 h 2211"/>
                <a:gd name="T50" fmla="*/ 29854 w 2279"/>
                <a:gd name="T51" fmla="*/ 1259452 h 2211"/>
                <a:gd name="T52" fmla="*/ 26122 w 2279"/>
                <a:gd name="T53" fmla="*/ 964647 h 2211"/>
                <a:gd name="T54" fmla="*/ 26122 w 2279"/>
                <a:gd name="T55" fmla="*/ 964647 h 2211"/>
                <a:gd name="T56" fmla="*/ 19591 w 2279"/>
                <a:gd name="T57" fmla="*/ 755671 h 2211"/>
                <a:gd name="T58" fmla="*/ 13061 w 2279"/>
                <a:gd name="T59" fmla="*/ 582147 h 2211"/>
                <a:gd name="T60" fmla="*/ 6530 w 2279"/>
                <a:gd name="T61" fmla="*/ 416085 h 2211"/>
                <a:gd name="T62" fmla="*/ 0 w 2279"/>
                <a:gd name="T63" fmla="*/ 119415 h 2211"/>
                <a:gd name="T64" fmla="*/ 2049640 w 2279"/>
                <a:gd name="T65" fmla="*/ 0 h 221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279"/>
                <a:gd name="T100" fmla="*/ 0 h 2211"/>
                <a:gd name="T101" fmla="*/ 2279 w 2279"/>
                <a:gd name="T102" fmla="*/ 2211 h 221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279" h="2211">
                  <a:moveTo>
                    <a:pt x="2197" y="0"/>
                  </a:moveTo>
                  <a:lnTo>
                    <a:pt x="2233" y="377"/>
                  </a:lnTo>
                  <a:lnTo>
                    <a:pt x="2237" y="437"/>
                  </a:lnTo>
                  <a:lnTo>
                    <a:pt x="2242" y="588"/>
                  </a:lnTo>
                  <a:lnTo>
                    <a:pt x="2247" y="785"/>
                  </a:lnTo>
                  <a:lnTo>
                    <a:pt x="2249" y="886"/>
                  </a:lnTo>
                  <a:lnTo>
                    <a:pt x="2249" y="984"/>
                  </a:lnTo>
                  <a:lnTo>
                    <a:pt x="2249" y="1103"/>
                  </a:lnTo>
                  <a:lnTo>
                    <a:pt x="2253" y="1265"/>
                  </a:lnTo>
                  <a:lnTo>
                    <a:pt x="2263" y="1641"/>
                  </a:lnTo>
                  <a:lnTo>
                    <a:pt x="2279" y="2113"/>
                  </a:lnTo>
                  <a:lnTo>
                    <a:pt x="1894" y="2135"/>
                  </a:lnTo>
                  <a:lnTo>
                    <a:pt x="1154" y="2175"/>
                  </a:lnTo>
                  <a:lnTo>
                    <a:pt x="971" y="2184"/>
                  </a:lnTo>
                  <a:lnTo>
                    <a:pt x="781" y="2193"/>
                  </a:lnTo>
                  <a:lnTo>
                    <a:pt x="595" y="2199"/>
                  </a:lnTo>
                  <a:lnTo>
                    <a:pt x="421" y="2204"/>
                  </a:lnTo>
                  <a:lnTo>
                    <a:pt x="149" y="2209"/>
                  </a:lnTo>
                  <a:lnTo>
                    <a:pt x="43" y="2211"/>
                  </a:lnTo>
                  <a:lnTo>
                    <a:pt x="37" y="1740"/>
                  </a:lnTo>
                  <a:lnTo>
                    <a:pt x="32" y="1350"/>
                  </a:lnTo>
                  <a:lnTo>
                    <a:pt x="28" y="1034"/>
                  </a:lnTo>
                  <a:lnTo>
                    <a:pt x="21" y="810"/>
                  </a:lnTo>
                  <a:lnTo>
                    <a:pt x="14" y="624"/>
                  </a:lnTo>
                  <a:lnTo>
                    <a:pt x="7" y="446"/>
                  </a:lnTo>
                  <a:lnTo>
                    <a:pt x="0" y="128"/>
                  </a:lnTo>
                  <a:lnTo>
                    <a:pt x="2197" y="0"/>
                  </a:lnTo>
                  <a:close/>
                </a:path>
              </a:pathLst>
            </a:custGeom>
            <a:noFill/>
            <a:ln w="9525">
              <a:solidFill>
                <a:srgbClr val="71AE0E"/>
              </a:solidFill>
              <a:round/>
              <a:headEnd/>
              <a:tailEnd/>
            </a:ln>
            <a:effectLst>
              <a:glow rad="228600">
                <a:schemeClr val="accent3">
                  <a:satMod val="175000"/>
                  <a:alpha val="40000"/>
                </a:schemeClr>
              </a:glow>
            </a:effectLst>
          </p:spPr>
          <p:txBody>
            <a:bodyPr/>
            <a:lstStyle/>
            <a:p>
              <a:pPr fontAlgn="auto">
                <a:spcBef>
                  <a:spcPts val="0"/>
                </a:spcBef>
                <a:spcAft>
                  <a:spcPts val="0"/>
                </a:spcAft>
                <a:defRPr/>
              </a:pPr>
              <a:r>
                <a:rPr kumimoji="1" lang="en-US" altLang="zh-CN" sz="2600" kern="0">
                  <a:solidFill>
                    <a:sysClr val="windowText" lastClr="000000"/>
                  </a:solidFill>
                  <a:latin typeface="Arial" pitchFamily="34" charset="0"/>
                  <a:ea typeface="PMingLiU" pitchFamily="18" charset="-120"/>
                </a:rPr>
                <a:t>  </a:t>
              </a:r>
            </a:p>
          </p:txBody>
        </p:sp>
      </p:grpSp>
      <p:grpSp>
        <p:nvGrpSpPr>
          <p:cNvPr id="4" name="Group 35"/>
          <p:cNvGrpSpPr>
            <a:grpSpLocks/>
          </p:cNvGrpSpPr>
          <p:nvPr/>
        </p:nvGrpSpPr>
        <p:grpSpPr bwMode="auto">
          <a:xfrm rot="-1117645">
            <a:off x="327155" y="2426365"/>
            <a:ext cx="5092442" cy="3116337"/>
            <a:chOff x="3388564" y="3501395"/>
            <a:chExt cx="1756176" cy="1572060"/>
          </a:xfrm>
        </p:grpSpPr>
        <p:grpSp>
          <p:nvGrpSpPr>
            <p:cNvPr id="5" name="Group 21"/>
            <p:cNvGrpSpPr>
              <a:grpSpLocks/>
            </p:cNvGrpSpPr>
            <p:nvPr/>
          </p:nvGrpSpPr>
          <p:grpSpPr bwMode="auto">
            <a:xfrm rot="-396937">
              <a:off x="3388564" y="3501395"/>
              <a:ext cx="1756176" cy="1572060"/>
              <a:chOff x="777669" y="551874"/>
              <a:chExt cx="1756176" cy="1572060"/>
            </a:xfrm>
          </p:grpSpPr>
          <p:sp>
            <p:nvSpPr>
              <p:cNvPr id="28" name="Freeform 6"/>
              <p:cNvSpPr>
                <a:spLocks/>
              </p:cNvSpPr>
              <p:nvPr/>
            </p:nvSpPr>
            <p:spPr bwMode="auto">
              <a:xfrm rot="346487">
                <a:off x="793537" y="663226"/>
                <a:ext cx="1740308" cy="1460708"/>
              </a:xfrm>
              <a:custGeom>
                <a:avLst/>
                <a:gdLst>
                  <a:gd name="T0" fmla="*/ 2049640 w 2279"/>
                  <a:gd name="T1" fmla="*/ 0 h 2211"/>
                  <a:gd name="T2" fmla="*/ 2083225 w 2279"/>
                  <a:gd name="T3" fmla="*/ 351714 h 2211"/>
                  <a:gd name="T4" fmla="*/ 2083225 w 2279"/>
                  <a:gd name="T5" fmla="*/ 351714 h 2211"/>
                  <a:gd name="T6" fmla="*/ 2086957 w 2279"/>
                  <a:gd name="T7" fmla="*/ 407689 h 2211"/>
                  <a:gd name="T8" fmla="*/ 2091622 w 2279"/>
                  <a:gd name="T9" fmla="*/ 548561 h 2211"/>
                  <a:gd name="T10" fmla="*/ 2096286 w 2279"/>
                  <a:gd name="T11" fmla="*/ 732348 h 2211"/>
                  <a:gd name="T12" fmla="*/ 2098152 w 2279"/>
                  <a:gd name="T13" fmla="*/ 826573 h 2211"/>
                  <a:gd name="T14" fmla="*/ 2098152 w 2279"/>
                  <a:gd name="T15" fmla="*/ 918000 h 2211"/>
                  <a:gd name="T16" fmla="*/ 2098152 w 2279"/>
                  <a:gd name="T17" fmla="*/ 918000 h 2211"/>
                  <a:gd name="T18" fmla="*/ 2098152 w 2279"/>
                  <a:gd name="T19" fmla="*/ 1029019 h 2211"/>
                  <a:gd name="T20" fmla="*/ 2101884 w 2279"/>
                  <a:gd name="T21" fmla="*/ 1180153 h 2211"/>
                  <a:gd name="T22" fmla="*/ 2111213 w 2279"/>
                  <a:gd name="T23" fmla="*/ 1530933 h 2211"/>
                  <a:gd name="T24" fmla="*/ 2126140 w 2279"/>
                  <a:gd name="T25" fmla="*/ 1971275 h 2211"/>
                  <a:gd name="T26" fmla="*/ 2126140 w 2279"/>
                  <a:gd name="T27" fmla="*/ 1971275 h 2211"/>
                  <a:gd name="T28" fmla="*/ 1766963 w 2279"/>
                  <a:gd name="T29" fmla="*/ 1991800 h 2211"/>
                  <a:gd name="T30" fmla="*/ 1076597 w 2279"/>
                  <a:gd name="T31" fmla="*/ 2029117 h 2211"/>
                  <a:gd name="T32" fmla="*/ 1076597 w 2279"/>
                  <a:gd name="T33" fmla="*/ 2029117 h 2211"/>
                  <a:gd name="T34" fmla="*/ 905872 w 2279"/>
                  <a:gd name="T35" fmla="*/ 2037513 h 2211"/>
                  <a:gd name="T36" fmla="*/ 728616 w 2279"/>
                  <a:gd name="T37" fmla="*/ 2045909 h 2211"/>
                  <a:gd name="T38" fmla="*/ 555091 w 2279"/>
                  <a:gd name="T39" fmla="*/ 2051507 h 2211"/>
                  <a:gd name="T40" fmla="*/ 392762 w 2279"/>
                  <a:gd name="T41" fmla="*/ 2056172 h 2211"/>
                  <a:gd name="T42" fmla="*/ 139006 w 2279"/>
                  <a:gd name="T43" fmla="*/ 2060836 h 2211"/>
                  <a:gd name="T44" fmla="*/ 40116 w 2279"/>
                  <a:gd name="T45" fmla="*/ 2062702 h 2211"/>
                  <a:gd name="T46" fmla="*/ 40116 w 2279"/>
                  <a:gd name="T47" fmla="*/ 2062702 h 2211"/>
                  <a:gd name="T48" fmla="*/ 34518 w 2279"/>
                  <a:gd name="T49" fmla="*/ 1623293 h 2211"/>
                  <a:gd name="T50" fmla="*/ 29854 w 2279"/>
                  <a:gd name="T51" fmla="*/ 1259452 h 2211"/>
                  <a:gd name="T52" fmla="*/ 26122 w 2279"/>
                  <a:gd name="T53" fmla="*/ 964647 h 2211"/>
                  <a:gd name="T54" fmla="*/ 26122 w 2279"/>
                  <a:gd name="T55" fmla="*/ 964647 h 2211"/>
                  <a:gd name="T56" fmla="*/ 19591 w 2279"/>
                  <a:gd name="T57" fmla="*/ 755671 h 2211"/>
                  <a:gd name="T58" fmla="*/ 13061 w 2279"/>
                  <a:gd name="T59" fmla="*/ 582147 h 2211"/>
                  <a:gd name="T60" fmla="*/ 6530 w 2279"/>
                  <a:gd name="T61" fmla="*/ 416085 h 2211"/>
                  <a:gd name="T62" fmla="*/ 0 w 2279"/>
                  <a:gd name="T63" fmla="*/ 119415 h 2211"/>
                  <a:gd name="T64" fmla="*/ 2049640 w 2279"/>
                  <a:gd name="T65" fmla="*/ 0 h 221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279"/>
                  <a:gd name="T100" fmla="*/ 0 h 2211"/>
                  <a:gd name="T101" fmla="*/ 2279 w 2279"/>
                  <a:gd name="T102" fmla="*/ 2211 h 221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279" h="2211">
                    <a:moveTo>
                      <a:pt x="2197" y="0"/>
                    </a:moveTo>
                    <a:lnTo>
                      <a:pt x="2233" y="377"/>
                    </a:lnTo>
                    <a:lnTo>
                      <a:pt x="2237" y="437"/>
                    </a:lnTo>
                    <a:lnTo>
                      <a:pt x="2242" y="588"/>
                    </a:lnTo>
                    <a:lnTo>
                      <a:pt x="2247" y="785"/>
                    </a:lnTo>
                    <a:lnTo>
                      <a:pt x="2249" y="886"/>
                    </a:lnTo>
                    <a:lnTo>
                      <a:pt x="2249" y="984"/>
                    </a:lnTo>
                    <a:lnTo>
                      <a:pt x="2249" y="1103"/>
                    </a:lnTo>
                    <a:lnTo>
                      <a:pt x="2253" y="1265"/>
                    </a:lnTo>
                    <a:lnTo>
                      <a:pt x="2263" y="1641"/>
                    </a:lnTo>
                    <a:lnTo>
                      <a:pt x="2279" y="2113"/>
                    </a:lnTo>
                    <a:lnTo>
                      <a:pt x="1894" y="2135"/>
                    </a:lnTo>
                    <a:lnTo>
                      <a:pt x="1154" y="2175"/>
                    </a:lnTo>
                    <a:lnTo>
                      <a:pt x="971" y="2184"/>
                    </a:lnTo>
                    <a:lnTo>
                      <a:pt x="781" y="2193"/>
                    </a:lnTo>
                    <a:lnTo>
                      <a:pt x="595" y="2199"/>
                    </a:lnTo>
                    <a:lnTo>
                      <a:pt x="421" y="2204"/>
                    </a:lnTo>
                    <a:lnTo>
                      <a:pt x="149" y="2209"/>
                    </a:lnTo>
                    <a:lnTo>
                      <a:pt x="43" y="2211"/>
                    </a:lnTo>
                    <a:lnTo>
                      <a:pt x="37" y="1740"/>
                    </a:lnTo>
                    <a:lnTo>
                      <a:pt x="32" y="1350"/>
                    </a:lnTo>
                    <a:lnTo>
                      <a:pt x="28" y="1034"/>
                    </a:lnTo>
                    <a:lnTo>
                      <a:pt x="21" y="810"/>
                    </a:lnTo>
                    <a:lnTo>
                      <a:pt x="14" y="624"/>
                    </a:lnTo>
                    <a:lnTo>
                      <a:pt x="7" y="446"/>
                    </a:lnTo>
                    <a:lnTo>
                      <a:pt x="0" y="128"/>
                    </a:lnTo>
                    <a:lnTo>
                      <a:pt x="2197" y="0"/>
                    </a:lnTo>
                    <a:close/>
                  </a:path>
                </a:pathLst>
              </a:custGeom>
              <a:gradFill rotWithShape="1">
                <a:gsLst>
                  <a:gs pos="0">
                    <a:srgbClr val="000000">
                      <a:alpha val="57999"/>
                    </a:srgbClr>
                  </a:gs>
                  <a:gs pos="100000">
                    <a:srgbClr val="949494">
                      <a:alpha val="0"/>
                    </a:srgbClr>
                  </a:gs>
                </a:gsLst>
                <a:lin ang="5400000" scaled="1"/>
              </a:gradFill>
              <a:ln w="9525">
                <a:noFill/>
                <a:round/>
                <a:headEnd/>
                <a:tailEnd/>
              </a:ln>
            </p:spPr>
            <p:txBody>
              <a:bodyPr/>
              <a:lstStyle/>
              <a:p>
                <a:pPr fontAlgn="auto">
                  <a:spcBef>
                    <a:spcPts val="0"/>
                  </a:spcBef>
                  <a:spcAft>
                    <a:spcPts val="0"/>
                  </a:spcAft>
                  <a:defRPr/>
                </a:pPr>
                <a:r>
                  <a:rPr kumimoji="1" lang="en-US" altLang="zh-CN" sz="1800" kern="0">
                    <a:solidFill>
                      <a:sysClr val="windowText" lastClr="000000"/>
                    </a:solidFill>
                    <a:latin typeface="Arial" pitchFamily="34" charset="0"/>
                    <a:ea typeface="PMingLiU" pitchFamily="18" charset="-120"/>
                  </a:rPr>
                  <a:t>  </a:t>
                </a:r>
              </a:p>
            </p:txBody>
          </p:sp>
          <p:sp>
            <p:nvSpPr>
              <p:cNvPr id="29" name="Freeform 6"/>
              <p:cNvSpPr>
                <a:spLocks/>
              </p:cNvSpPr>
              <p:nvPr/>
            </p:nvSpPr>
            <p:spPr bwMode="auto">
              <a:xfrm rot="485220">
                <a:off x="777669" y="551874"/>
                <a:ext cx="1741712" cy="1535185"/>
              </a:xfrm>
              <a:custGeom>
                <a:avLst/>
                <a:gdLst>
                  <a:gd name="T0" fmla="*/ 2056831 w 2279"/>
                  <a:gd name="T1" fmla="*/ 0 h 2211"/>
                  <a:gd name="T2" fmla="*/ 2090534 w 2279"/>
                  <a:gd name="T3" fmla="*/ 352947 h 2211"/>
                  <a:gd name="T4" fmla="*/ 2090534 w 2279"/>
                  <a:gd name="T5" fmla="*/ 352947 h 2211"/>
                  <a:gd name="T6" fmla="*/ 2094279 w 2279"/>
                  <a:gd name="T7" fmla="*/ 409119 h 2211"/>
                  <a:gd name="T8" fmla="*/ 2098960 w 2279"/>
                  <a:gd name="T9" fmla="*/ 550486 h 2211"/>
                  <a:gd name="T10" fmla="*/ 2103641 w 2279"/>
                  <a:gd name="T11" fmla="*/ 734917 h 2211"/>
                  <a:gd name="T12" fmla="*/ 2105513 w 2279"/>
                  <a:gd name="T13" fmla="*/ 829473 h 2211"/>
                  <a:gd name="T14" fmla="*/ 2105513 w 2279"/>
                  <a:gd name="T15" fmla="*/ 921221 h 2211"/>
                  <a:gd name="T16" fmla="*/ 2105513 w 2279"/>
                  <a:gd name="T17" fmla="*/ 921221 h 2211"/>
                  <a:gd name="T18" fmla="*/ 2105513 w 2279"/>
                  <a:gd name="T19" fmla="*/ 1032629 h 2211"/>
                  <a:gd name="T20" fmla="*/ 2109258 w 2279"/>
                  <a:gd name="T21" fmla="*/ 1184293 h 2211"/>
                  <a:gd name="T22" fmla="*/ 2118620 w 2279"/>
                  <a:gd name="T23" fmla="*/ 1536304 h 2211"/>
                  <a:gd name="T24" fmla="*/ 2133599 w 2279"/>
                  <a:gd name="T25" fmla="*/ 1978190 h 2211"/>
                  <a:gd name="T26" fmla="*/ 2133599 w 2279"/>
                  <a:gd name="T27" fmla="*/ 1978190 h 2211"/>
                  <a:gd name="T28" fmla="*/ 1773162 w 2279"/>
                  <a:gd name="T29" fmla="*/ 1998787 h 2211"/>
                  <a:gd name="T30" fmla="*/ 1080374 w 2279"/>
                  <a:gd name="T31" fmla="*/ 2036235 h 2211"/>
                  <a:gd name="T32" fmla="*/ 1080374 w 2279"/>
                  <a:gd name="T33" fmla="*/ 2036235 h 2211"/>
                  <a:gd name="T34" fmla="*/ 909050 w 2279"/>
                  <a:gd name="T35" fmla="*/ 2044661 h 2211"/>
                  <a:gd name="T36" fmla="*/ 731172 w 2279"/>
                  <a:gd name="T37" fmla="*/ 2053086 h 2211"/>
                  <a:gd name="T38" fmla="*/ 557039 w 2279"/>
                  <a:gd name="T39" fmla="*/ 2058704 h 2211"/>
                  <a:gd name="T40" fmla="*/ 394140 w 2279"/>
                  <a:gd name="T41" fmla="*/ 2063385 h 2211"/>
                  <a:gd name="T42" fmla="*/ 139494 w 2279"/>
                  <a:gd name="T43" fmla="*/ 2068066 h 2211"/>
                  <a:gd name="T44" fmla="*/ 40257 w 2279"/>
                  <a:gd name="T45" fmla="*/ 2069938 h 2211"/>
                  <a:gd name="T46" fmla="*/ 40257 w 2279"/>
                  <a:gd name="T47" fmla="*/ 2069938 h 2211"/>
                  <a:gd name="T48" fmla="*/ 34639 w 2279"/>
                  <a:gd name="T49" fmla="*/ 1628988 h 2211"/>
                  <a:gd name="T50" fmla="*/ 29958 w 2279"/>
                  <a:gd name="T51" fmla="*/ 1263870 h 2211"/>
                  <a:gd name="T52" fmla="*/ 26214 w 2279"/>
                  <a:gd name="T53" fmla="*/ 968031 h 2211"/>
                  <a:gd name="T54" fmla="*/ 26214 w 2279"/>
                  <a:gd name="T55" fmla="*/ 968031 h 2211"/>
                  <a:gd name="T56" fmla="*/ 19660 w 2279"/>
                  <a:gd name="T57" fmla="*/ 758322 h 2211"/>
                  <a:gd name="T58" fmla="*/ 13107 w 2279"/>
                  <a:gd name="T59" fmla="*/ 584189 h 2211"/>
                  <a:gd name="T60" fmla="*/ 6553 w 2279"/>
                  <a:gd name="T61" fmla="*/ 417545 h 2211"/>
                  <a:gd name="T62" fmla="*/ 0 w 2279"/>
                  <a:gd name="T63" fmla="*/ 119834 h 2211"/>
                  <a:gd name="T64" fmla="*/ 2056831 w 2279"/>
                  <a:gd name="T65" fmla="*/ 0 h 221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279"/>
                  <a:gd name="T100" fmla="*/ 0 h 2211"/>
                  <a:gd name="T101" fmla="*/ 2279 w 2279"/>
                  <a:gd name="T102" fmla="*/ 2211 h 221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279" h="2211">
                    <a:moveTo>
                      <a:pt x="2197" y="0"/>
                    </a:moveTo>
                    <a:lnTo>
                      <a:pt x="2233" y="377"/>
                    </a:lnTo>
                    <a:lnTo>
                      <a:pt x="2237" y="437"/>
                    </a:lnTo>
                    <a:lnTo>
                      <a:pt x="2242" y="588"/>
                    </a:lnTo>
                    <a:lnTo>
                      <a:pt x="2247" y="785"/>
                    </a:lnTo>
                    <a:lnTo>
                      <a:pt x="2249" y="886"/>
                    </a:lnTo>
                    <a:lnTo>
                      <a:pt x="2249" y="984"/>
                    </a:lnTo>
                    <a:lnTo>
                      <a:pt x="2249" y="1103"/>
                    </a:lnTo>
                    <a:lnTo>
                      <a:pt x="2253" y="1265"/>
                    </a:lnTo>
                    <a:lnTo>
                      <a:pt x="2263" y="1641"/>
                    </a:lnTo>
                    <a:lnTo>
                      <a:pt x="2279" y="2113"/>
                    </a:lnTo>
                    <a:lnTo>
                      <a:pt x="1894" y="2135"/>
                    </a:lnTo>
                    <a:lnTo>
                      <a:pt x="1154" y="2175"/>
                    </a:lnTo>
                    <a:lnTo>
                      <a:pt x="971" y="2184"/>
                    </a:lnTo>
                    <a:lnTo>
                      <a:pt x="781" y="2193"/>
                    </a:lnTo>
                    <a:lnTo>
                      <a:pt x="595" y="2199"/>
                    </a:lnTo>
                    <a:lnTo>
                      <a:pt x="421" y="2204"/>
                    </a:lnTo>
                    <a:lnTo>
                      <a:pt x="149" y="2209"/>
                    </a:lnTo>
                    <a:lnTo>
                      <a:pt x="43" y="2211"/>
                    </a:lnTo>
                    <a:lnTo>
                      <a:pt x="37" y="1740"/>
                    </a:lnTo>
                    <a:lnTo>
                      <a:pt x="32" y="1350"/>
                    </a:lnTo>
                    <a:lnTo>
                      <a:pt x="28" y="1034"/>
                    </a:lnTo>
                    <a:lnTo>
                      <a:pt x="21" y="810"/>
                    </a:lnTo>
                    <a:lnTo>
                      <a:pt x="14" y="624"/>
                    </a:lnTo>
                    <a:lnTo>
                      <a:pt x="7" y="446"/>
                    </a:lnTo>
                    <a:lnTo>
                      <a:pt x="0" y="128"/>
                    </a:lnTo>
                    <a:lnTo>
                      <a:pt x="2197" y="0"/>
                    </a:lnTo>
                    <a:close/>
                  </a:path>
                </a:pathLst>
              </a:custGeom>
              <a:blipFill>
                <a:blip r:embed="rId3" cstate="print"/>
                <a:tile tx="0" ty="0" sx="100000" sy="100000" flip="none" algn="tl"/>
              </a:blipFill>
              <a:ln w="9525">
                <a:noFill/>
                <a:round/>
                <a:headEnd/>
                <a:tailEnd/>
              </a:ln>
            </p:spPr>
            <p:txBody>
              <a:bodyPr/>
              <a:lstStyle/>
              <a:p>
                <a:pPr fontAlgn="auto">
                  <a:spcBef>
                    <a:spcPts val="0"/>
                  </a:spcBef>
                  <a:spcAft>
                    <a:spcPts val="0"/>
                  </a:spcAft>
                  <a:defRPr/>
                </a:pPr>
                <a:endParaRPr lang="zh-CN" altLang="en-US" sz="1800" kern="0">
                  <a:solidFill>
                    <a:srgbClr val="8E0000"/>
                  </a:solidFill>
                  <a:latin typeface="Arial" pitchFamily="34" charset="0"/>
                  <a:ea typeface="楷体_GB2312" pitchFamily="49" charset="-122"/>
                </a:endParaRPr>
              </a:p>
            </p:txBody>
          </p:sp>
        </p:grpSp>
        <p:sp>
          <p:nvSpPr>
            <p:cNvPr id="24" name="TextBox 28"/>
            <p:cNvSpPr txBox="1">
              <a:spLocks noChangeArrowheads="1"/>
            </p:cNvSpPr>
            <p:nvPr/>
          </p:nvSpPr>
          <p:spPr bwMode="auto">
            <a:xfrm rot="21540000">
              <a:off x="3466056" y="3520011"/>
              <a:ext cx="1592555" cy="1459446"/>
            </a:xfrm>
            <a:prstGeom prst="rect">
              <a:avLst/>
            </a:prstGeom>
            <a:noFill/>
            <a:ln w="9525">
              <a:noFill/>
              <a:miter lim="800000"/>
              <a:headEnd/>
              <a:tailEnd/>
            </a:ln>
          </p:spPr>
          <p:txBody>
            <a:bodyPr wrap="square">
              <a:spAutoFit/>
            </a:bodyPr>
            <a:lstStyle/>
            <a:p>
              <a:pPr marL="358775" indent="-358775"/>
              <a:r>
                <a:rPr kumimoji="1" lang="en-US" altLang="zh-CN" sz="2600" dirty="0" smtClean="0">
                  <a:solidFill>
                    <a:srgbClr val="8E0000"/>
                  </a:solidFill>
                  <a:latin typeface="Helvetica"/>
                  <a:ea typeface="楷体"/>
                  <a:cs typeface="华文新魏" pitchFamily="2" charset="-122"/>
                </a:rPr>
                <a:t>d. It is a long, romantic, sometimes crazy, love story that sums up a 29-year long honeymoon together as a couple who are still madly in love with each other. (Para.11, L2)</a:t>
              </a:r>
              <a:endParaRPr kumimoji="1" lang="en-US" altLang="zh-CN" sz="2600" dirty="0">
                <a:solidFill>
                  <a:srgbClr val="8E0000"/>
                </a:solidFill>
                <a:latin typeface="Helvetica"/>
                <a:ea typeface="楷体"/>
                <a:cs typeface="华文新魏" pitchFamily="2" charset="-122"/>
              </a:endParaRPr>
            </a:p>
          </p:txBody>
        </p:sp>
      </p:grpSp>
      <p:grpSp>
        <p:nvGrpSpPr>
          <p:cNvPr id="14" name="组合 13"/>
          <p:cNvGrpSpPr>
            <a:grpSpLocks/>
          </p:cNvGrpSpPr>
          <p:nvPr/>
        </p:nvGrpSpPr>
        <p:grpSpPr bwMode="auto">
          <a:xfrm>
            <a:off x="-14288" y="44450"/>
            <a:ext cx="7983538" cy="1152525"/>
            <a:chOff x="-14288" y="-27384"/>
            <a:chExt cx="7982940" cy="1152525"/>
          </a:xfrm>
        </p:grpSpPr>
        <p:pic>
          <p:nvPicPr>
            <p:cNvPr id="15" name="Picture 2"/>
            <p:cNvPicPr>
              <a:picLocks noChangeAspect="1" noChangeArrowheads="1"/>
            </p:cNvPicPr>
            <p:nvPr/>
          </p:nvPicPr>
          <p:blipFill>
            <a:blip r:embed="rId4">
              <a:extLst>
                <a:ext uri="{28A0092B-C50C-407E-A947-70E740481C1C}">
                  <a14:useLocalDpi xmlns="" xmlns:a14="http://schemas.microsoft.com/office/drawing/2010/main" val="0"/>
                </a:ext>
              </a:extLst>
            </a:blip>
            <a:srcRect/>
            <a:stretch>
              <a:fillRect/>
            </a:stretch>
          </p:blipFill>
          <p:spPr bwMode="auto">
            <a:xfrm>
              <a:off x="-14288" y="-27384"/>
              <a:ext cx="4014784" cy="11525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6" name="TextBox 15">
              <a:hlinkClick r:id="rId5" action="ppaction://hlinksldjump"/>
            </p:cNvPr>
            <p:cNvSpPr txBox="1"/>
            <p:nvPr/>
          </p:nvSpPr>
          <p:spPr>
            <a:xfrm>
              <a:off x="192073" y="471091"/>
              <a:ext cx="2508062" cy="430213"/>
            </a:xfrm>
            <a:prstGeom prst="rect">
              <a:avLst/>
            </a:prstGeom>
            <a:noFill/>
          </p:spPr>
          <p:txBody>
            <a:bodyPr>
              <a:spAutoFit/>
            </a:bodyPr>
            <a:lstStyle/>
            <a:p>
              <a:pPr fontAlgn="auto">
                <a:spcBef>
                  <a:spcPts val="0"/>
                </a:spcBef>
                <a:spcAft>
                  <a:spcPts val="0"/>
                </a:spcAft>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rPr>
                <a:t>Language focus</a:t>
              </a:r>
              <a:endParaRPr lang="zh-CN" altLang="en-US"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endParaRPr>
            </a:p>
          </p:txBody>
        </p:sp>
        <p:sp>
          <p:nvSpPr>
            <p:cNvPr id="19" name="矩形 18"/>
            <p:cNvSpPr/>
            <p:nvPr/>
          </p:nvSpPr>
          <p:spPr>
            <a:xfrm>
              <a:off x="4130365" y="559991"/>
              <a:ext cx="3838287" cy="492125"/>
            </a:xfrm>
            <a:prstGeom prst="rect">
              <a:avLst/>
            </a:prstGeom>
          </p:spPr>
          <p:txBody>
            <a:bodyPr wrap="none">
              <a:spAutoFit/>
            </a:bodyPr>
            <a:lstStyle/>
            <a:p>
              <a:pPr>
                <a:defRPr/>
              </a:pPr>
              <a:r>
                <a:rPr lang="en-US" altLang="zh-CN" sz="2600" b="1" dirty="0">
                  <a:solidFill>
                    <a:schemeClr val="accent6">
                      <a:lumMod val="75000"/>
                    </a:schemeClr>
                  </a:solidFill>
                  <a:latin typeface="Helvetica"/>
                </a:rPr>
                <a:t>Language appreciation</a:t>
              </a:r>
              <a:endParaRPr lang="zh-CN" altLang="en-US" dirty="0">
                <a:solidFill>
                  <a:schemeClr val="accent6">
                    <a:lumMod val="75000"/>
                  </a:schemeClr>
                </a:solidFill>
              </a:endParaRPr>
            </a:p>
          </p:txBody>
        </p:sp>
      </p:grpSp>
    </p:spTree>
    <p:extLst>
      <p:ext uri="{BB962C8B-B14F-4D97-AF65-F5344CB8AC3E}">
        <p14:creationId xmlns="" xmlns:p14="http://schemas.microsoft.com/office/powerpoint/2010/main" val="46509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strVal val="#ppt_w*0.70"/>
                                          </p:val>
                                        </p:tav>
                                        <p:tav tm="100000">
                                          <p:val>
                                            <p:strVal val="#ppt_w"/>
                                          </p:val>
                                        </p:tav>
                                      </p:tavLst>
                                    </p:anim>
                                    <p:anim calcmode="lin" valueType="num">
                                      <p:cBhvr>
                                        <p:cTn id="8" dur="1000" fill="hold"/>
                                        <p:tgtEl>
                                          <p:spTgt spid="4"/>
                                        </p:tgtEl>
                                        <p:attrNameLst>
                                          <p:attrName>ppt_h</p:attrName>
                                        </p:attrNameLst>
                                      </p:cBhvr>
                                      <p:tavLst>
                                        <p:tav tm="0">
                                          <p:val>
                                            <p:strVal val="#ppt_h"/>
                                          </p:val>
                                        </p:tav>
                                        <p:tav tm="100000">
                                          <p:val>
                                            <p:strVal val="#ppt_h"/>
                                          </p:val>
                                        </p:tav>
                                      </p:tavLst>
                                    </p:anim>
                                    <p:animEffect transition="in" filter="fade">
                                      <p:cBhvr>
                                        <p:cTn id="9" dur="1000"/>
                                        <p:tgtEl>
                                          <p:spTgt spid="4"/>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nodeType="clickEffect">
                                  <p:stCondLst>
                                    <p:cond delay="0"/>
                                  </p:stCondLst>
                                  <p:childTnLst>
                                    <p:set>
                                      <p:cBhvr>
                                        <p:cTn id="13" dur="1" fill="hold">
                                          <p:stCondLst>
                                            <p:cond delay="0"/>
                                          </p:stCondLst>
                                        </p:cTn>
                                        <p:tgtEl>
                                          <p:spTgt spid="2"/>
                                        </p:tgtEl>
                                        <p:attrNameLst>
                                          <p:attrName>style.visibility</p:attrName>
                                        </p:attrNameLst>
                                      </p:cBhvr>
                                      <p:to>
                                        <p:strVal val="visible"/>
                                      </p:to>
                                    </p:set>
                                    <p:anim calcmode="lin" valueType="num">
                                      <p:cBhvr>
                                        <p:cTn id="14" dur="1000" fill="hold"/>
                                        <p:tgtEl>
                                          <p:spTgt spid="2"/>
                                        </p:tgtEl>
                                        <p:attrNameLst>
                                          <p:attrName>ppt_w</p:attrName>
                                        </p:attrNameLst>
                                      </p:cBhvr>
                                      <p:tavLst>
                                        <p:tav tm="0">
                                          <p:val>
                                            <p:strVal val="#ppt_w*0.70"/>
                                          </p:val>
                                        </p:tav>
                                        <p:tav tm="100000">
                                          <p:val>
                                            <p:strVal val="#ppt_w"/>
                                          </p:val>
                                        </p:tav>
                                      </p:tavLst>
                                    </p:anim>
                                    <p:anim calcmode="lin" valueType="num">
                                      <p:cBhvr>
                                        <p:cTn id="15" dur="1000" fill="hold"/>
                                        <p:tgtEl>
                                          <p:spTgt spid="2"/>
                                        </p:tgtEl>
                                        <p:attrNameLst>
                                          <p:attrName>ppt_h</p:attrName>
                                        </p:attrNameLst>
                                      </p:cBhvr>
                                      <p:tavLst>
                                        <p:tav tm="0">
                                          <p:val>
                                            <p:strVal val="#ppt_h"/>
                                          </p:val>
                                        </p:tav>
                                        <p:tav tm="100000">
                                          <p:val>
                                            <p:strVal val="#ppt_h"/>
                                          </p:val>
                                        </p:tav>
                                      </p:tavLst>
                                    </p:anim>
                                    <p:animEffect transition="in" filter="fade">
                                      <p:cBhvr>
                                        <p:cTn id="16"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alphaModFix amt="15000"/>
            <a:lum/>
          </a:blip>
          <a:srcRect/>
          <a:stretch>
            <a:fillRect l="14000" t="7000" r="-5000" b="-11000"/>
          </a:stretch>
        </a:blipFill>
        <a:effectLst/>
      </p:bgPr>
    </p:bg>
    <p:spTree>
      <p:nvGrpSpPr>
        <p:cNvPr id="1" name=""/>
        <p:cNvGrpSpPr/>
        <p:nvPr/>
      </p:nvGrpSpPr>
      <p:grpSpPr>
        <a:xfrm>
          <a:off x="0" y="0"/>
          <a:ext cx="0" cy="0"/>
          <a:chOff x="0" y="0"/>
          <a:chExt cx="0" cy="0"/>
        </a:xfrm>
      </p:grpSpPr>
      <p:grpSp>
        <p:nvGrpSpPr>
          <p:cNvPr id="11" name="组合 10"/>
          <p:cNvGrpSpPr/>
          <p:nvPr/>
        </p:nvGrpSpPr>
        <p:grpSpPr>
          <a:xfrm>
            <a:off x="5110051" y="1666418"/>
            <a:ext cx="3730062" cy="2097365"/>
            <a:chOff x="5110051" y="1666418"/>
            <a:chExt cx="3730062" cy="2097365"/>
          </a:xfrm>
        </p:grpSpPr>
        <p:sp>
          <p:nvSpPr>
            <p:cNvPr id="23" name="TextBox 28"/>
            <p:cNvSpPr txBox="1">
              <a:spLocks noChangeArrowheads="1"/>
            </p:cNvSpPr>
            <p:nvPr/>
          </p:nvSpPr>
          <p:spPr bwMode="auto">
            <a:xfrm rot="812659">
              <a:off x="5294303" y="1856439"/>
              <a:ext cx="3374876" cy="1692771"/>
            </a:xfrm>
            <a:prstGeom prst="rect">
              <a:avLst/>
            </a:prstGeom>
            <a:noFill/>
            <a:ln w="9525">
              <a:noFill/>
              <a:miter lim="800000"/>
              <a:headEnd/>
              <a:tailEnd/>
            </a:ln>
          </p:spPr>
          <p:txBody>
            <a:bodyPr wrap="square">
              <a:spAutoFit/>
            </a:bodyPr>
            <a:lstStyle/>
            <a:p>
              <a:r>
                <a:rPr kumimoji="1" lang="zh-CN" altLang="en-US" sz="2600" dirty="0" smtClean="0">
                  <a:solidFill>
                    <a:srgbClr val="000000"/>
                  </a:solidFill>
                  <a:latin typeface="华文行楷" pitchFamily="2" charset="-122"/>
                  <a:ea typeface="华文行楷" pitchFamily="2" charset="-122"/>
                  <a:cs typeface="华文新魏" pitchFamily="2" charset="-122"/>
                </a:rPr>
                <a:t>我们的爱从漫不经心的互相吸引开始，但最终却发展出成熟的爱情和富足的生活。</a:t>
              </a:r>
              <a:endParaRPr kumimoji="1" lang="en-US" altLang="zh-CN" sz="2600" dirty="0" smtClean="0">
                <a:solidFill>
                  <a:srgbClr val="000000"/>
                </a:solidFill>
                <a:latin typeface="华文行楷" pitchFamily="2" charset="-122"/>
                <a:ea typeface="华文行楷" pitchFamily="2" charset="-122"/>
                <a:cs typeface="华文新魏" pitchFamily="2" charset="-122"/>
              </a:endParaRPr>
            </a:p>
          </p:txBody>
        </p:sp>
        <p:sp>
          <p:nvSpPr>
            <p:cNvPr id="34" name="Freeform 6"/>
            <p:cNvSpPr>
              <a:spLocks/>
            </p:cNvSpPr>
            <p:nvPr/>
          </p:nvSpPr>
          <p:spPr bwMode="auto">
            <a:xfrm rot="822209">
              <a:off x="5110051" y="1666418"/>
              <a:ext cx="3730062" cy="2097365"/>
            </a:xfrm>
            <a:custGeom>
              <a:avLst/>
              <a:gdLst>
                <a:gd name="T0" fmla="*/ 2049640 w 2279"/>
                <a:gd name="T1" fmla="*/ 0 h 2211"/>
                <a:gd name="T2" fmla="*/ 2083225 w 2279"/>
                <a:gd name="T3" fmla="*/ 351714 h 2211"/>
                <a:gd name="T4" fmla="*/ 2083225 w 2279"/>
                <a:gd name="T5" fmla="*/ 351714 h 2211"/>
                <a:gd name="T6" fmla="*/ 2086957 w 2279"/>
                <a:gd name="T7" fmla="*/ 407689 h 2211"/>
                <a:gd name="T8" fmla="*/ 2091622 w 2279"/>
                <a:gd name="T9" fmla="*/ 548561 h 2211"/>
                <a:gd name="T10" fmla="*/ 2096286 w 2279"/>
                <a:gd name="T11" fmla="*/ 732348 h 2211"/>
                <a:gd name="T12" fmla="*/ 2098152 w 2279"/>
                <a:gd name="T13" fmla="*/ 826573 h 2211"/>
                <a:gd name="T14" fmla="*/ 2098152 w 2279"/>
                <a:gd name="T15" fmla="*/ 918000 h 2211"/>
                <a:gd name="T16" fmla="*/ 2098152 w 2279"/>
                <a:gd name="T17" fmla="*/ 918000 h 2211"/>
                <a:gd name="T18" fmla="*/ 2098152 w 2279"/>
                <a:gd name="T19" fmla="*/ 1029019 h 2211"/>
                <a:gd name="T20" fmla="*/ 2101884 w 2279"/>
                <a:gd name="T21" fmla="*/ 1180153 h 2211"/>
                <a:gd name="T22" fmla="*/ 2111213 w 2279"/>
                <a:gd name="T23" fmla="*/ 1530933 h 2211"/>
                <a:gd name="T24" fmla="*/ 2126140 w 2279"/>
                <a:gd name="T25" fmla="*/ 1971275 h 2211"/>
                <a:gd name="T26" fmla="*/ 2126140 w 2279"/>
                <a:gd name="T27" fmla="*/ 1971275 h 2211"/>
                <a:gd name="T28" fmla="*/ 1766963 w 2279"/>
                <a:gd name="T29" fmla="*/ 1991800 h 2211"/>
                <a:gd name="T30" fmla="*/ 1076597 w 2279"/>
                <a:gd name="T31" fmla="*/ 2029117 h 2211"/>
                <a:gd name="T32" fmla="*/ 1076597 w 2279"/>
                <a:gd name="T33" fmla="*/ 2029117 h 2211"/>
                <a:gd name="T34" fmla="*/ 905872 w 2279"/>
                <a:gd name="T35" fmla="*/ 2037513 h 2211"/>
                <a:gd name="T36" fmla="*/ 728616 w 2279"/>
                <a:gd name="T37" fmla="*/ 2045909 h 2211"/>
                <a:gd name="T38" fmla="*/ 555091 w 2279"/>
                <a:gd name="T39" fmla="*/ 2051507 h 2211"/>
                <a:gd name="T40" fmla="*/ 392762 w 2279"/>
                <a:gd name="T41" fmla="*/ 2056172 h 2211"/>
                <a:gd name="T42" fmla="*/ 139006 w 2279"/>
                <a:gd name="T43" fmla="*/ 2060836 h 2211"/>
                <a:gd name="T44" fmla="*/ 40116 w 2279"/>
                <a:gd name="T45" fmla="*/ 2062702 h 2211"/>
                <a:gd name="T46" fmla="*/ 40116 w 2279"/>
                <a:gd name="T47" fmla="*/ 2062702 h 2211"/>
                <a:gd name="T48" fmla="*/ 34518 w 2279"/>
                <a:gd name="T49" fmla="*/ 1623293 h 2211"/>
                <a:gd name="T50" fmla="*/ 29854 w 2279"/>
                <a:gd name="T51" fmla="*/ 1259452 h 2211"/>
                <a:gd name="T52" fmla="*/ 26122 w 2279"/>
                <a:gd name="T53" fmla="*/ 964647 h 2211"/>
                <a:gd name="T54" fmla="*/ 26122 w 2279"/>
                <a:gd name="T55" fmla="*/ 964647 h 2211"/>
                <a:gd name="T56" fmla="*/ 19591 w 2279"/>
                <a:gd name="T57" fmla="*/ 755671 h 2211"/>
                <a:gd name="T58" fmla="*/ 13061 w 2279"/>
                <a:gd name="T59" fmla="*/ 582147 h 2211"/>
                <a:gd name="T60" fmla="*/ 6530 w 2279"/>
                <a:gd name="T61" fmla="*/ 416085 h 2211"/>
                <a:gd name="T62" fmla="*/ 0 w 2279"/>
                <a:gd name="T63" fmla="*/ 119415 h 2211"/>
                <a:gd name="T64" fmla="*/ 2049640 w 2279"/>
                <a:gd name="T65" fmla="*/ 0 h 221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279"/>
                <a:gd name="T100" fmla="*/ 0 h 2211"/>
                <a:gd name="T101" fmla="*/ 2279 w 2279"/>
                <a:gd name="T102" fmla="*/ 2211 h 221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279" h="2211">
                  <a:moveTo>
                    <a:pt x="2197" y="0"/>
                  </a:moveTo>
                  <a:lnTo>
                    <a:pt x="2233" y="377"/>
                  </a:lnTo>
                  <a:lnTo>
                    <a:pt x="2237" y="437"/>
                  </a:lnTo>
                  <a:lnTo>
                    <a:pt x="2242" y="588"/>
                  </a:lnTo>
                  <a:lnTo>
                    <a:pt x="2247" y="785"/>
                  </a:lnTo>
                  <a:lnTo>
                    <a:pt x="2249" y="886"/>
                  </a:lnTo>
                  <a:lnTo>
                    <a:pt x="2249" y="984"/>
                  </a:lnTo>
                  <a:lnTo>
                    <a:pt x="2249" y="1103"/>
                  </a:lnTo>
                  <a:lnTo>
                    <a:pt x="2253" y="1265"/>
                  </a:lnTo>
                  <a:lnTo>
                    <a:pt x="2263" y="1641"/>
                  </a:lnTo>
                  <a:lnTo>
                    <a:pt x="2279" y="2113"/>
                  </a:lnTo>
                  <a:lnTo>
                    <a:pt x="1894" y="2135"/>
                  </a:lnTo>
                  <a:lnTo>
                    <a:pt x="1154" y="2175"/>
                  </a:lnTo>
                  <a:lnTo>
                    <a:pt x="971" y="2184"/>
                  </a:lnTo>
                  <a:lnTo>
                    <a:pt x="781" y="2193"/>
                  </a:lnTo>
                  <a:lnTo>
                    <a:pt x="595" y="2199"/>
                  </a:lnTo>
                  <a:lnTo>
                    <a:pt x="421" y="2204"/>
                  </a:lnTo>
                  <a:lnTo>
                    <a:pt x="149" y="2209"/>
                  </a:lnTo>
                  <a:lnTo>
                    <a:pt x="43" y="2211"/>
                  </a:lnTo>
                  <a:lnTo>
                    <a:pt x="37" y="1740"/>
                  </a:lnTo>
                  <a:lnTo>
                    <a:pt x="32" y="1350"/>
                  </a:lnTo>
                  <a:lnTo>
                    <a:pt x="28" y="1034"/>
                  </a:lnTo>
                  <a:lnTo>
                    <a:pt x="21" y="810"/>
                  </a:lnTo>
                  <a:lnTo>
                    <a:pt x="14" y="624"/>
                  </a:lnTo>
                  <a:lnTo>
                    <a:pt x="7" y="446"/>
                  </a:lnTo>
                  <a:lnTo>
                    <a:pt x="0" y="128"/>
                  </a:lnTo>
                  <a:lnTo>
                    <a:pt x="2197" y="0"/>
                  </a:lnTo>
                  <a:close/>
                </a:path>
              </a:pathLst>
            </a:custGeom>
            <a:noFill/>
            <a:ln w="9525">
              <a:solidFill>
                <a:srgbClr val="71AE0E"/>
              </a:solidFill>
              <a:round/>
              <a:headEnd/>
              <a:tailEnd/>
            </a:ln>
            <a:effectLst>
              <a:glow rad="228600">
                <a:schemeClr val="accent3">
                  <a:satMod val="175000"/>
                  <a:alpha val="40000"/>
                </a:schemeClr>
              </a:glow>
            </a:effectLst>
          </p:spPr>
          <p:txBody>
            <a:bodyPr/>
            <a:lstStyle/>
            <a:p>
              <a:pPr fontAlgn="auto">
                <a:spcBef>
                  <a:spcPts val="0"/>
                </a:spcBef>
                <a:spcAft>
                  <a:spcPts val="0"/>
                </a:spcAft>
                <a:defRPr/>
              </a:pPr>
              <a:r>
                <a:rPr kumimoji="1" lang="en-US" altLang="zh-CN" sz="2600" kern="0">
                  <a:solidFill>
                    <a:sysClr val="windowText" lastClr="000000"/>
                  </a:solidFill>
                  <a:latin typeface="Arial" pitchFamily="34" charset="0"/>
                  <a:ea typeface="PMingLiU" pitchFamily="18" charset="-120"/>
                </a:rPr>
                <a:t>  </a:t>
              </a:r>
            </a:p>
          </p:txBody>
        </p:sp>
      </p:grpSp>
      <p:grpSp>
        <p:nvGrpSpPr>
          <p:cNvPr id="29" name="Group 35"/>
          <p:cNvGrpSpPr>
            <a:grpSpLocks/>
          </p:cNvGrpSpPr>
          <p:nvPr/>
        </p:nvGrpSpPr>
        <p:grpSpPr bwMode="auto">
          <a:xfrm rot="-1117645">
            <a:off x="327155" y="2426365"/>
            <a:ext cx="5092442" cy="3116337"/>
            <a:chOff x="3388564" y="3501395"/>
            <a:chExt cx="1756176" cy="1572060"/>
          </a:xfrm>
        </p:grpSpPr>
        <p:grpSp>
          <p:nvGrpSpPr>
            <p:cNvPr id="30" name="Group 21"/>
            <p:cNvGrpSpPr>
              <a:grpSpLocks/>
            </p:cNvGrpSpPr>
            <p:nvPr/>
          </p:nvGrpSpPr>
          <p:grpSpPr bwMode="auto">
            <a:xfrm rot="-396937">
              <a:off x="3388564" y="3501395"/>
              <a:ext cx="1756176" cy="1572060"/>
              <a:chOff x="777669" y="551874"/>
              <a:chExt cx="1756176" cy="1572060"/>
            </a:xfrm>
          </p:grpSpPr>
          <p:sp>
            <p:nvSpPr>
              <p:cNvPr id="32" name="Freeform 6"/>
              <p:cNvSpPr>
                <a:spLocks/>
              </p:cNvSpPr>
              <p:nvPr/>
            </p:nvSpPr>
            <p:spPr bwMode="auto">
              <a:xfrm rot="346487">
                <a:off x="793537" y="663226"/>
                <a:ext cx="1740308" cy="1460708"/>
              </a:xfrm>
              <a:custGeom>
                <a:avLst/>
                <a:gdLst>
                  <a:gd name="T0" fmla="*/ 2049640 w 2279"/>
                  <a:gd name="T1" fmla="*/ 0 h 2211"/>
                  <a:gd name="T2" fmla="*/ 2083225 w 2279"/>
                  <a:gd name="T3" fmla="*/ 351714 h 2211"/>
                  <a:gd name="T4" fmla="*/ 2083225 w 2279"/>
                  <a:gd name="T5" fmla="*/ 351714 h 2211"/>
                  <a:gd name="T6" fmla="*/ 2086957 w 2279"/>
                  <a:gd name="T7" fmla="*/ 407689 h 2211"/>
                  <a:gd name="T8" fmla="*/ 2091622 w 2279"/>
                  <a:gd name="T9" fmla="*/ 548561 h 2211"/>
                  <a:gd name="T10" fmla="*/ 2096286 w 2279"/>
                  <a:gd name="T11" fmla="*/ 732348 h 2211"/>
                  <a:gd name="T12" fmla="*/ 2098152 w 2279"/>
                  <a:gd name="T13" fmla="*/ 826573 h 2211"/>
                  <a:gd name="T14" fmla="*/ 2098152 w 2279"/>
                  <a:gd name="T15" fmla="*/ 918000 h 2211"/>
                  <a:gd name="T16" fmla="*/ 2098152 w 2279"/>
                  <a:gd name="T17" fmla="*/ 918000 h 2211"/>
                  <a:gd name="T18" fmla="*/ 2098152 w 2279"/>
                  <a:gd name="T19" fmla="*/ 1029019 h 2211"/>
                  <a:gd name="T20" fmla="*/ 2101884 w 2279"/>
                  <a:gd name="T21" fmla="*/ 1180153 h 2211"/>
                  <a:gd name="T22" fmla="*/ 2111213 w 2279"/>
                  <a:gd name="T23" fmla="*/ 1530933 h 2211"/>
                  <a:gd name="T24" fmla="*/ 2126140 w 2279"/>
                  <a:gd name="T25" fmla="*/ 1971275 h 2211"/>
                  <a:gd name="T26" fmla="*/ 2126140 w 2279"/>
                  <a:gd name="T27" fmla="*/ 1971275 h 2211"/>
                  <a:gd name="T28" fmla="*/ 1766963 w 2279"/>
                  <a:gd name="T29" fmla="*/ 1991800 h 2211"/>
                  <a:gd name="T30" fmla="*/ 1076597 w 2279"/>
                  <a:gd name="T31" fmla="*/ 2029117 h 2211"/>
                  <a:gd name="T32" fmla="*/ 1076597 w 2279"/>
                  <a:gd name="T33" fmla="*/ 2029117 h 2211"/>
                  <a:gd name="T34" fmla="*/ 905872 w 2279"/>
                  <a:gd name="T35" fmla="*/ 2037513 h 2211"/>
                  <a:gd name="T36" fmla="*/ 728616 w 2279"/>
                  <a:gd name="T37" fmla="*/ 2045909 h 2211"/>
                  <a:gd name="T38" fmla="*/ 555091 w 2279"/>
                  <a:gd name="T39" fmla="*/ 2051507 h 2211"/>
                  <a:gd name="T40" fmla="*/ 392762 w 2279"/>
                  <a:gd name="T41" fmla="*/ 2056172 h 2211"/>
                  <a:gd name="T42" fmla="*/ 139006 w 2279"/>
                  <a:gd name="T43" fmla="*/ 2060836 h 2211"/>
                  <a:gd name="T44" fmla="*/ 40116 w 2279"/>
                  <a:gd name="T45" fmla="*/ 2062702 h 2211"/>
                  <a:gd name="T46" fmla="*/ 40116 w 2279"/>
                  <a:gd name="T47" fmla="*/ 2062702 h 2211"/>
                  <a:gd name="T48" fmla="*/ 34518 w 2279"/>
                  <a:gd name="T49" fmla="*/ 1623293 h 2211"/>
                  <a:gd name="T50" fmla="*/ 29854 w 2279"/>
                  <a:gd name="T51" fmla="*/ 1259452 h 2211"/>
                  <a:gd name="T52" fmla="*/ 26122 w 2279"/>
                  <a:gd name="T53" fmla="*/ 964647 h 2211"/>
                  <a:gd name="T54" fmla="*/ 26122 w 2279"/>
                  <a:gd name="T55" fmla="*/ 964647 h 2211"/>
                  <a:gd name="T56" fmla="*/ 19591 w 2279"/>
                  <a:gd name="T57" fmla="*/ 755671 h 2211"/>
                  <a:gd name="T58" fmla="*/ 13061 w 2279"/>
                  <a:gd name="T59" fmla="*/ 582147 h 2211"/>
                  <a:gd name="T60" fmla="*/ 6530 w 2279"/>
                  <a:gd name="T61" fmla="*/ 416085 h 2211"/>
                  <a:gd name="T62" fmla="*/ 0 w 2279"/>
                  <a:gd name="T63" fmla="*/ 119415 h 2211"/>
                  <a:gd name="T64" fmla="*/ 2049640 w 2279"/>
                  <a:gd name="T65" fmla="*/ 0 h 221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279"/>
                  <a:gd name="T100" fmla="*/ 0 h 2211"/>
                  <a:gd name="T101" fmla="*/ 2279 w 2279"/>
                  <a:gd name="T102" fmla="*/ 2211 h 221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279" h="2211">
                    <a:moveTo>
                      <a:pt x="2197" y="0"/>
                    </a:moveTo>
                    <a:lnTo>
                      <a:pt x="2233" y="377"/>
                    </a:lnTo>
                    <a:lnTo>
                      <a:pt x="2237" y="437"/>
                    </a:lnTo>
                    <a:lnTo>
                      <a:pt x="2242" y="588"/>
                    </a:lnTo>
                    <a:lnTo>
                      <a:pt x="2247" y="785"/>
                    </a:lnTo>
                    <a:lnTo>
                      <a:pt x="2249" y="886"/>
                    </a:lnTo>
                    <a:lnTo>
                      <a:pt x="2249" y="984"/>
                    </a:lnTo>
                    <a:lnTo>
                      <a:pt x="2249" y="1103"/>
                    </a:lnTo>
                    <a:lnTo>
                      <a:pt x="2253" y="1265"/>
                    </a:lnTo>
                    <a:lnTo>
                      <a:pt x="2263" y="1641"/>
                    </a:lnTo>
                    <a:lnTo>
                      <a:pt x="2279" y="2113"/>
                    </a:lnTo>
                    <a:lnTo>
                      <a:pt x="1894" y="2135"/>
                    </a:lnTo>
                    <a:lnTo>
                      <a:pt x="1154" y="2175"/>
                    </a:lnTo>
                    <a:lnTo>
                      <a:pt x="971" y="2184"/>
                    </a:lnTo>
                    <a:lnTo>
                      <a:pt x="781" y="2193"/>
                    </a:lnTo>
                    <a:lnTo>
                      <a:pt x="595" y="2199"/>
                    </a:lnTo>
                    <a:lnTo>
                      <a:pt x="421" y="2204"/>
                    </a:lnTo>
                    <a:lnTo>
                      <a:pt x="149" y="2209"/>
                    </a:lnTo>
                    <a:lnTo>
                      <a:pt x="43" y="2211"/>
                    </a:lnTo>
                    <a:lnTo>
                      <a:pt x="37" y="1740"/>
                    </a:lnTo>
                    <a:lnTo>
                      <a:pt x="32" y="1350"/>
                    </a:lnTo>
                    <a:lnTo>
                      <a:pt x="28" y="1034"/>
                    </a:lnTo>
                    <a:lnTo>
                      <a:pt x="21" y="810"/>
                    </a:lnTo>
                    <a:lnTo>
                      <a:pt x="14" y="624"/>
                    </a:lnTo>
                    <a:lnTo>
                      <a:pt x="7" y="446"/>
                    </a:lnTo>
                    <a:lnTo>
                      <a:pt x="0" y="128"/>
                    </a:lnTo>
                    <a:lnTo>
                      <a:pt x="2197" y="0"/>
                    </a:lnTo>
                    <a:close/>
                  </a:path>
                </a:pathLst>
              </a:custGeom>
              <a:gradFill rotWithShape="1">
                <a:gsLst>
                  <a:gs pos="0">
                    <a:srgbClr val="000000">
                      <a:alpha val="57999"/>
                    </a:srgbClr>
                  </a:gs>
                  <a:gs pos="100000">
                    <a:srgbClr val="949494">
                      <a:alpha val="0"/>
                    </a:srgbClr>
                  </a:gs>
                </a:gsLst>
                <a:lin ang="5400000" scaled="1"/>
              </a:gradFill>
              <a:ln w="9525">
                <a:noFill/>
                <a:round/>
                <a:headEnd/>
                <a:tailEnd/>
              </a:ln>
            </p:spPr>
            <p:txBody>
              <a:bodyPr/>
              <a:lstStyle/>
              <a:p>
                <a:pPr fontAlgn="auto">
                  <a:spcBef>
                    <a:spcPts val="0"/>
                  </a:spcBef>
                  <a:spcAft>
                    <a:spcPts val="0"/>
                  </a:spcAft>
                  <a:defRPr/>
                </a:pPr>
                <a:r>
                  <a:rPr kumimoji="1" lang="en-US" altLang="zh-CN" sz="1800" kern="0">
                    <a:solidFill>
                      <a:sysClr val="windowText" lastClr="000000"/>
                    </a:solidFill>
                    <a:latin typeface="Arial" pitchFamily="34" charset="0"/>
                    <a:ea typeface="PMingLiU" pitchFamily="18" charset="-120"/>
                  </a:rPr>
                  <a:t>  </a:t>
                </a:r>
              </a:p>
            </p:txBody>
          </p:sp>
          <p:sp>
            <p:nvSpPr>
              <p:cNvPr id="33" name="Freeform 6"/>
              <p:cNvSpPr>
                <a:spLocks/>
              </p:cNvSpPr>
              <p:nvPr/>
            </p:nvSpPr>
            <p:spPr bwMode="auto">
              <a:xfrm rot="485220">
                <a:off x="777669" y="551874"/>
                <a:ext cx="1741712" cy="1535185"/>
              </a:xfrm>
              <a:custGeom>
                <a:avLst/>
                <a:gdLst>
                  <a:gd name="T0" fmla="*/ 2056831 w 2279"/>
                  <a:gd name="T1" fmla="*/ 0 h 2211"/>
                  <a:gd name="T2" fmla="*/ 2090534 w 2279"/>
                  <a:gd name="T3" fmla="*/ 352947 h 2211"/>
                  <a:gd name="T4" fmla="*/ 2090534 w 2279"/>
                  <a:gd name="T5" fmla="*/ 352947 h 2211"/>
                  <a:gd name="T6" fmla="*/ 2094279 w 2279"/>
                  <a:gd name="T7" fmla="*/ 409119 h 2211"/>
                  <a:gd name="T8" fmla="*/ 2098960 w 2279"/>
                  <a:gd name="T9" fmla="*/ 550486 h 2211"/>
                  <a:gd name="T10" fmla="*/ 2103641 w 2279"/>
                  <a:gd name="T11" fmla="*/ 734917 h 2211"/>
                  <a:gd name="T12" fmla="*/ 2105513 w 2279"/>
                  <a:gd name="T13" fmla="*/ 829473 h 2211"/>
                  <a:gd name="T14" fmla="*/ 2105513 w 2279"/>
                  <a:gd name="T15" fmla="*/ 921221 h 2211"/>
                  <a:gd name="T16" fmla="*/ 2105513 w 2279"/>
                  <a:gd name="T17" fmla="*/ 921221 h 2211"/>
                  <a:gd name="T18" fmla="*/ 2105513 w 2279"/>
                  <a:gd name="T19" fmla="*/ 1032629 h 2211"/>
                  <a:gd name="T20" fmla="*/ 2109258 w 2279"/>
                  <a:gd name="T21" fmla="*/ 1184293 h 2211"/>
                  <a:gd name="T22" fmla="*/ 2118620 w 2279"/>
                  <a:gd name="T23" fmla="*/ 1536304 h 2211"/>
                  <a:gd name="T24" fmla="*/ 2133599 w 2279"/>
                  <a:gd name="T25" fmla="*/ 1978190 h 2211"/>
                  <a:gd name="T26" fmla="*/ 2133599 w 2279"/>
                  <a:gd name="T27" fmla="*/ 1978190 h 2211"/>
                  <a:gd name="T28" fmla="*/ 1773162 w 2279"/>
                  <a:gd name="T29" fmla="*/ 1998787 h 2211"/>
                  <a:gd name="T30" fmla="*/ 1080374 w 2279"/>
                  <a:gd name="T31" fmla="*/ 2036235 h 2211"/>
                  <a:gd name="T32" fmla="*/ 1080374 w 2279"/>
                  <a:gd name="T33" fmla="*/ 2036235 h 2211"/>
                  <a:gd name="T34" fmla="*/ 909050 w 2279"/>
                  <a:gd name="T35" fmla="*/ 2044661 h 2211"/>
                  <a:gd name="T36" fmla="*/ 731172 w 2279"/>
                  <a:gd name="T37" fmla="*/ 2053086 h 2211"/>
                  <a:gd name="T38" fmla="*/ 557039 w 2279"/>
                  <a:gd name="T39" fmla="*/ 2058704 h 2211"/>
                  <a:gd name="T40" fmla="*/ 394140 w 2279"/>
                  <a:gd name="T41" fmla="*/ 2063385 h 2211"/>
                  <a:gd name="T42" fmla="*/ 139494 w 2279"/>
                  <a:gd name="T43" fmla="*/ 2068066 h 2211"/>
                  <a:gd name="T44" fmla="*/ 40257 w 2279"/>
                  <a:gd name="T45" fmla="*/ 2069938 h 2211"/>
                  <a:gd name="T46" fmla="*/ 40257 w 2279"/>
                  <a:gd name="T47" fmla="*/ 2069938 h 2211"/>
                  <a:gd name="T48" fmla="*/ 34639 w 2279"/>
                  <a:gd name="T49" fmla="*/ 1628988 h 2211"/>
                  <a:gd name="T50" fmla="*/ 29958 w 2279"/>
                  <a:gd name="T51" fmla="*/ 1263870 h 2211"/>
                  <a:gd name="T52" fmla="*/ 26214 w 2279"/>
                  <a:gd name="T53" fmla="*/ 968031 h 2211"/>
                  <a:gd name="T54" fmla="*/ 26214 w 2279"/>
                  <a:gd name="T55" fmla="*/ 968031 h 2211"/>
                  <a:gd name="T56" fmla="*/ 19660 w 2279"/>
                  <a:gd name="T57" fmla="*/ 758322 h 2211"/>
                  <a:gd name="T58" fmla="*/ 13107 w 2279"/>
                  <a:gd name="T59" fmla="*/ 584189 h 2211"/>
                  <a:gd name="T60" fmla="*/ 6553 w 2279"/>
                  <a:gd name="T61" fmla="*/ 417545 h 2211"/>
                  <a:gd name="T62" fmla="*/ 0 w 2279"/>
                  <a:gd name="T63" fmla="*/ 119834 h 2211"/>
                  <a:gd name="T64" fmla="*/ 2056831 w 2279"/>
                  <a:gd name="T65" fmla="*/ 0 h 221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279"/>
                  <a:gd name="T100" fmla="*/ 0 h 2211"/>
                  <a:gd name="T101" fmla="*/ 2279 w 2279"/>
                  <a:gd name="T102" fmla="*/ 2211 h 221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279" h="2211">
                    <a:moveTo>
                      <a:pt x="2197" y="0"/>
                    </a:moveTo>
                    <a:lnTo>
                      <a:pt x="2233" y="377"/>
                    </a:lnTo>
                    <a:lnTo>
                      <a:pt x="2237" y="437"/>
                    </a:lnTo>
                    <a:lnTo>
                      <a:pt x="2242" y="588"/>
                    </a:lnTo>
                    <a:lnTo>
                      <a:pt x="2247" y="785"/>
                    </a:lnTo>
                    <a:lnTo>
                      <a:pt x="2249" y="886"/>
                    </a:lnTo>
                    <a:lnTo>
                      <a:pt x="2249" y="984"/>
                    </a:lnTo>
                    <a:lnTo>
                      <a:pt x="2249" y="1103"/>
                    </a:lnTo>
                    <a:lnTo>
                      <a:pt x="2253" y="1265"/>
                    </a:lnTo>
                    <a:lnTo>
                      <a:pt x="2263" y="1641"/>
                    </a:lnTo>
                    <a:lnTo>
                      <a:pt x="2279" y="2113"/>
                    </a:lnTo>
                    <a:lnTo>
                      <a:pt x="1894" y="2135"/>
                    </a:lnTo>
                    <a:lnTo>
                      <a:pt x="1154" y="2175"/>
                    </a:lnTo>
                    <a:lnTo>
                      <a:pt x="971" y="2184"/>
                    </a:lnTo>
                    <a:lnTo>
                      <a:pt x="781" y="2193"/>
                    </a:lnTo>
                    <a:lnTo>
                      <a:pt x="595" y="2199"/>
                    </a:lnTo>
                    <a:lnTo>
                      <a:pt x="421" y="2204"/>
                    </a:lnTo>
                    <a:lnTo>
                      <a:pt x="149" y="2209"/>
                    </a:lnTo>
                    <a:lnTo>
                      <a:pt x="43" y="2211"/>
                    </a:lnTo>
                    <a:lnTo>
                      <a:pt x="37" y="1740"/>
                    </a:lnTo>
                    <a:lnTo>
                      <a:pt x="32" y="1350"/>
                    </a:lnTo>
                    <a:lnTo>
                      <a:pt x="28" y="1034"/>
                    </a:lnTo>
                    <a:lnTo>
                      <a:pt x="21" y="810"/>
                    </a:lnTo>
                    <a:lnTo>
                      <a:pt x="14" y="624"/>
                    </a:lnTo>
                    <a:lnTo>
                      <a:pt x="7" y="446"/>
                    </a:lnTo>
                    <a:lnTo>
                      <a:pt x="0" y="128"/>
                    </a:lnTo>
                    <a:lnTo>
                      <a:pt x="2197" y="0"/>
                    </a:lnTo>
                    <a:close/>
                  </a:path>
                </a:pathLst>
              </a:custGeom>
              <a:blipFill>
                <a:blip r:embed="rId4" cstate="print"/>
                <a:tile tx="0" ty="0" sx="100000" sy="100000" flip="none" algn="tl"/>
              </a:blipFill>
              <a:ln w="9525">
                <a:noFill/>
                <a:round/>
                <a:headEnd/>
                <a:tailEnd/>
              </a:ln>
            </p:spPr>
            <p:txBody>
              <a:bodyPr/>
              <a:lstStyle/>
              <a:p>
                <a:pPr fontAlgn="auto">
                  <a:spcBef>
                    <a:spcPts val="0"/>
                  </a:spcBef>
                  <a:spcAft>
                    <a:spcPts val="0"/>
                  </a:spcAft>
                  <a:defRPr/>
                </a:pPr>
                <a:endParaRPr lang="zh-CN" altLang="en-US" sz="1800" kern="0">
                  <a:solidFill>
                    <a:srgbClr val="8E0000"/>
                  </a:solidFill>
                  <a:latin typeface="Arial" pitchFamily="34" charset="0"/>
                  <a:ea typeface="楷体_GB2312" pitchFamily="49" charset="-122"/>
                </a:endParaRPr>
              </a:p>
            </p:txBody>
          </p:sp>
        </p:grpSp>
        <p:sp>
          <p:nvSpPr>
            <p:cNvPr id="31" name="TextBox 28"/>
            <p:cNvSpPr txBox="1">
              <a:spLocks noChangeArrowheads="1"/>
            </p:cNvSpPr>
            <p:nvPr/>
          </p:nvSpPr>
          <p:spPr bwMode="auto">
            <a:xfrm rot="21540000">
              <a:off x="3426661" y="3708586"/>
              <a:ext cx="1658383" cy="1253985"/>
            </a:xfrm>
            <a:prstGeom prst="rect">
              <a:avLst/>
            </a:prstGeom>
            <a:noFill/>
            <a:ln w="9525">
              <a:noFill/>
              <a:miter lim="800000"/>
              <a:headEnd/>
              <a:tailEnd/>
            </a:ln>
          </p:spPr>
          <p:txBody>
            <a:bodyPr wrap="square">
              <a:spAutoFit/>
            </a:bodyPr>
            <a:lstStyle/>
            <a:p>
              <a:pPr marL="358775" indent="-358775">
                <a:lnSpc>
                  <a:spcPct val="120000"/>
                </a:lnSpc>
              </a:pPr>
              <a:r>
                <a:rPr kumimoji="1" lang="en-US" altLang="zh-CN" sz="2600" dirty="0" smtClean="0">
                  <a:solidFill>
                    <a:srgbClr val="8E0000"/>
                  </a:solidFill>
                  <a:latin typeface="Helvetica"/>
                  <a:ea typeface="楷体"/>
                  <a:cs typeface="华文新魏" pitchFamily="2" charset="-122"/>
                </a:rPr>
                <a:t>e. Our love commenced with a casual attraction but bloomed into a mature love and rich life. (Para.11, L4)</a:t>
              </a:r>
              <a:r>
                <a:rPr lang="en-US" altLang="zh-CN" sz="2800" dirty="0" smtClean="0"/>
                <a:t> </a:t>
              </a:r>
              <a:endParaRPr kumimoji="1" lang="en-US" altLang="zh-CN" sz="2600" dirty="0" smtClean="0">
                <a:solidFill>
                  <a:srgbClr val="8E0000"/>
                </a:solidFill>
                <a:latin typeface="Helvetica"/>
                <a:ea typeface="楷体"/>
                <a:cs typeface="华文新魏" pitchFamily="2" charset="-122"/>
              </a:endParaRPr>
            </a:p>
            <a:p>
              <a:pPr marL="358775" indent="-358775" algn="just" eaLnBrk="0" hangingPunct="0">
                <a:lnSpc>
                  <a:spcPct val="120000"/>
                </a:lnSpc>
              </a:pPr>
              <a:endParaRPr kumimoji="1" lang="en-US" altLang="zh-CN" sz="2600" dirty="0">
                <a:solidFill>
                  <a:srgbClr val="8E0000"/>
                </a:solidFill>
                <a:latin typeface="Helvetica"/>
                <a:ea typeface="楷体"/>
                <a:cs typeface="华文新魏" pitchFamily="2" charset="-122"/>
              </a:endParaRPr>
            </a:p>
          </p:txBody>
        </p:sp>
      </p:grpSp>
      <p:grpSp>
        <p:nvGrpSpPr>
          <p:cNvPr id="12" name="组合 13"/>
          <p:cNvGrpSpPr>
            <a:grpSpLocks/>
          </p:cNvGrpSpPr>
          <p:nvPr/>
        </p:nvGrpSpPr>
        <p:grpSpPr bwMode="auto">
          <a:xfrm>
            <a:off x="-14288" y="44450"/>
            <a:ext cx="7983538" cy="1152525"/>
            <a:chOff x="-14288" y="-27384"/>
            <a:chExt cx="7982940" cy="1152525"/>
          </a:xfrm>
        </p:grpSpPr>
        <p:pic>
          <p:nvPicPr>
            <p:cNvPr id="13" name="Picture 2"/>
            <p:cNvPicPr>
              <a:picLocks noChangeAspect="1" noChangeArrowheads="1"/>
            </p:cNvPicPr>
            <p:nvPr/>
          </p:nvPicPr>
          <p:blipFill>
            <a:blip r:embed="rId5">
              <a:extLst>
                <a:ext uri="{28A0092B-C50C-407E-A947-70E740481C1C}">
                  <a14:useLocalDpi xmlns="" xmlns:a14="http://schemas.microsoft.com/office/drawing/2010/main" val="0"/>
                </a:ext>
              </a:extLst>
            </a:blip>
            <a:srcRect/>
            <a:stretch>
              <a:fillRect/>
            </a:stretch>
          </p:blipFill>
          <p:spPr bwMode="auto">
            <a:xfrm>
              <a:off x="-14288" y="-27384"/>
              <a:ext cx="4014784" cy="11525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4" name="TextBox 13">
              <a:hlinkClick r:id="rId6" action="ppaction://hlinksldjump"/>
            </p:cNvPr>
            <p:cNvSpPr txBox="1"/>
            <p:nvPr/>
          </p:nvSpPr>
          <p:spPr>
            <a:xfrm>
              <a:off x="192073" y="471091"/>
              <a:ext cx="2508062" cy="430213"/>
            </a:xfrm>
            <a:prstGeom prst="rect">
              <a:avLst/>
            </a:prstGeom>
            <a:noFill/>
          </p:spPr>
          <p:txBody>
            <a:bodyPr>
              <a:spAutoFit/>
            </a:bodyPr>
            <a:lstStyle/>
            <a:p>
              <a:pPr fontAlgn="auto">
                <a:spcBef>
                  <a:spcPts val="0"/>
                </a:spcBef>
                <a:spcAft>
                  <a:spcPts val="0"/>
                </a:spcAft>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rPr>
                <a:t>Language focus</a:t>
              </a:r>
              <a:endParaRPr lang="zh-CN" altLang="en-US"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endParaRPr>
            </a:p>
          </p:txBody>
        </p:sp>
        <p:sp>
          <p:nvSpPr>
            <p:cNvPr id="15" name="矩形 14"/>
            <p:cNvSpPr/>
            <p:nvPr/>
          </p:nvSpPr>
          <p:spPr>
            <a:xfrm>
              <a:off x="4130365" y="559991"/>
              <a:ext cx="3838287" cy="492125"/>
            </a:xfrm>
            <a:prstGeom prst="rect">
              <a:avLst/>
            </a:prstGeom>
          </p:spPr>
          <p:txBody>
            <a:bodyPr wrap="none">
              <a:spAutoFit/>
            </a:bodyPr>
            <a:lstStyle/>
            <a:p>
              <a:pPr>
                <a:defRPr/>
              </a:pPr>
              <a:r>
                <a:rPr lang="en-US" altLang="zh-CN" sz="2600" b="1" dirty="0">
                  <a:solidFill>
                    <a:schemeClr val="accent6">
                      <a:lumMod val="75000"/>
                    </a:schemeClr>
                  </a:solidFill>
                  <a:latin typeface="Helvetica"/>
                </a:rPr>
                <a:t>Language appreciation</a:t>
              </a:r>
              <a:endParaRPr lang="zh-CN" altLang="en-US" dirty="0">
                <a:solidFill>
                  <a:schemeClr val="accent6">
                    <a:lumMod val="75000"/>
                  </a:schemeClr>
                </a:solidFill>
              </a:endParaRPr>
            </a:p>
          </p:txBody>
        </p:sp>
      </p:grpSp>
    </p:spTree>
    <p:extLst>
      <p:ext uri="{BB962C8B-B14F-4D97-AF65-F5344CB8AC3E}">
        <p14:creationId xmlns="" xmlns:p14="http://schemas.microsoft.com/office/powerpoint/2010/main" val="20400799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p:cTn id="7" dur="1000" fill="hold"/>
                                        <p:tgtEl>
                                          <p:spTgt spid="29"/>
                                        </p:tgtEl>
                                        <p:attrNameLst>
                                          <p:attrName>ppt_w</p:attrName>
                                        </p:attrNameLst>
                                      </p:cBhvr>
                                      <p:tavLst>
                                        <p:tav tm="0">
                                          <p:val>
                                            <p:strVal val="#ppt_w*0.70"/>
                                          </p:val>
                                        </p:tav>
                                        <p:tav tm="100000">
                                          <p:val>
                                            <p:strVal val="#ppt_w"/>
                                          </p:val>
                                        </p:tav>
                                      </p:tavLst>
                                    </p:anim>
                                    <p:anim calcmode="lin" valueType="num">
                                      <p:cBhvr>
                                        <p:cTn id="8" dur="1000" fill="hold"/>
                                        <p:tgtEl>
                                          <p:spTgt spid="29"/>
                                        </p:tgtEl>
                                        <p:attrNameLst>
                                          <p:attrName>ppt_h</p:attrName>
                                        </p:attrNameLst>
                                      </p:cBhvr>
                                      <p:tavLst>
                                        <p:tav tm="0">
                                          <p:val>
                                            <p:strVal val="#ppt_h"/>
                                          </p:val>
                                        </p:tav>
                                        <p:tav tm="100000">
                                          <p:val>
                                            <p:strVal val="#ppt_h"/>
                                          </p:val>
                                        </p:tav>
                                      </p:tavLst>
                                    </p:anim>
                                    <p:animEffect transition="in" filter="fade">
                                      <p:cBhvr>
                                        <p:cTn id="9" dur="1000"/>
                                        <p:tgtEl>
                                          <p:spTgt spid="29"/>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nodeType="clickEffect">
                                  <p:stCondLst>
                                    <p:cond delay="0"/>
                                  </p:stCondLst>
                                  <p:childTnLst>
                                    <p:set>
                                      <p:cBhvr>
                                        <p:cTn id="13" dur="1" fill="hold">
                                          <p:stCondLst>
                                            <p:cond delay="0"/>
                                          </p:stCondLst>
                                        </p:cTn>
                                        <p:tgtEl>
                                          <p:spTgt spid="11"/>
                                        </p:tgtEl>
                                        <p:attrNameLst>
                                          <p:attrName>style.visibility</p:attrName>
                                        </p:attrNameLst>
                                      </p:cBhvr>
                                      <p:to>
                                        <p:strVal val="visible"/>
                                      </p:to>
                                    </p:set>
                                    <p:anim calcmode="lin" valueType="num">
                                      <p:cBhvr>
                                        <p:cTn id="14" dur="1000" fill="hold"/>
                                        <p:tgtEl>
                                          <p:spTgt spid="11"/>
                                        </p:tgtEl>
                                        <p:attrNameLst>
                                          <p:attrName>ppt_w</p:attrName>
                                        </p:attrNameLst>
                                      </p:cBhvr>
                                      <p:tavLst>
                                        <p:tav tm="0">
                                          <p:val>
                                            <p:strVal val="#ppt_w*0.70"/>
                                          </p:val>
                                        </p:tav>
                                        <p:tav tm="100000">
                                          <p:val>
                                            <p:strVal val="#ppt_w"/>
                                          </p:val>
                                        </p:tav>
                                      </p:tavLst>
                                    </p:anim>
                                    <p:anim calcmode="lin" valueType="num">
                                      <p:cBhvr>
                                        <p:cTn id="15" dur="1000" fill="hold"/>
                                        <p:tgtEl>
                                          <p:spTgt spid="11"/>
                                        </p:tgtEl>
                                        <p:attrNameLst>
                                          <p:attrName>ppt_h</p:attrName>
                                        </p:attrNameLst>
                                      </p:cBhvr>
                                      <p:tavLst>
                                        <p:tav tm="0">
                                          <p:val>
                                            <p:strVal val="#ppt_h"/>
                                          </p:val>
                                        </p:tav>
                                        <p:tav tm="100000">
                                          <p:val>
                                            <p:strVal val="#ppt_h"/>
                                          </p:val>
                                        </p:tav>
                                      </p:tavLst>
                                    </p:anim>
                                    <p:animEffect transition="in" filter="fade">
                                      <p:cBhvr>
                                        <p:cTn id="16"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785785" y="1620669"/>
            <a:ext cx="7613677" cy="3680539"/>
            <a:chOff x="785785" y="1620669"/>
            <a:chExt cx="7613677" cy="3680539"/>
          </a:xfrm>
        </p:grpSpPr>
        <p:pic>
          <p:nvPicPr>
            <p:cNvPr id="20" name="Picture 3">
              <a:hlinkClick r:id="rId2" action="ppaction://hlinksldjump"/>
            </p:cNvPr>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7104485" y="4293096"/>
              <a:ext cx="1067915" cy="10081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11" name="Text Box 18"/>
            <p:cNvSpPr txBox="1">
              <a:spLocks noChangeArrowheads="1"/>
            </p:cNvSpPr>
            <p:nvPr/>
          </p:nvSpPr>
          <p:spPr bwMode="auto">
            <a:xfrm>
              <a:off x="785786" y="1620669"/>
              <a:ext cx="7170590" cy="89255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marL="120650" indent="-120650" eaLnBrk="0" hangingPunct="0">
                <a:defRPr sz="2800" b="1">
                  <a:solidFill>
                    <a:srgbClr val="000000"/>
                  </a:solidFill>
                  <a:latin typeface="Arial" charset="0"/>
                  <a:ea typeface="楷体_GB2312" charset="0"/>
                  <a:cs typeface="楷体_GB2312" charset="0"/>
                </a:defRPr>
              </a:lvl1pPr>
              <a:lvl2pPr marL="742950" indent="-285750" eaLnBrk="0" hangingPunct="0">
                <a:defRPr sz="2800" b="1">
                  <a:solidFill>
                    <a:srgbClr val="000000"/>
                  </a:solidFill>
                  <a:latin typeface="Arial" charset="0"/>
                  <a:ea typeface="楷体_GB2312" charset="0"/>
                  <a:cs typeface="楷体_GB2312" charset="0"/>
                </a:defRPr>
              </a:lvl2pPr>
              <a:lvl3pPr marL="1143000" indent="-228600" eaLnBrk="0" hangingPunct="0">
                <a:defRPr sz="2800" b="1">
                  <a:solidFill>
                    <a:srgbClr val="000000"/>
                  </a:solidFill>
                  <a:latin typeface="Arial" charset="0"/>
                  <a:ea typeface="楷体_GB2312" charset="0"/>
                  <a:cs typeface="楷体_GB2312" charset="0"/>
                </a:defRPr>
              </a:lvl3pPr>
              <a:lvl4pPr marL="1600200" indent="-228600" eaLnBrk="0" hangingPunct="0">
                <a:defRPr sz="2800" b="1">
                  <a:solidFill>
                    <a:srgbClr val="000000"/>
                  </a:solidFill>
                  <a:latin typeface="Arial" charset="0"/>
                  <a:ea typeface="楷体_GB2312" charset="0"/>
                  <a:cs typeface="楷体_GB2312" charset="0"/>
                </a:defRPr>
              </a:lvl4pPr>
              <a:lvl5pPr marL="2057400" indent="-228600" eaLnBrk="0" hangingPunct="0">
                <a:defRPr sz="2800" b="1">
                  <a:solidFill>
                    <a:srgbClr val="000000"/>
                  </a:solidFill>
                  <a:latin typeface="Arial" charset="0"/>
                  <a:ea typeface="楷体_GB2312" charset="0"/>
                  <a:cs typeface="楷体_GB2312" charset="0"/>
                </a:defRPr>
              </a:lvl5pPr>
              <a:lvl6pPr marL="2514600" indent="-228600" eaLnBrk="0" fontAlgn="base" hangingPunct="0">
                <a:spcBef>
                  <a:spcPct val="0"/>
                </a:spcBef>
                <a:spcAft>
                  <a:spcPct val="0"/>
                </a:spcAft>
                <a:defRPr sz="2800" b="1">
                  <a:solidFill>
                    <a:srgbClr val="000000"/>
                  </a:solidFill>
                  <a:latin typeface="Arial" charset="0"/>
                  <a:ea typeface="楷体_GB2312" charset="0"/>
                  <a:cs typeface="楷体_GB2312" charset="0"/>
                </a:defRPr>
              </a:lvl6pPr>
              <a:lvl7pPr marL="2971800" indent="-228600" eaLnBrk="0" fontAlgn="base" hangingPunct="0">
                <a:spcBef>
                  <a:spcPct val="0"/>
                </a:spcBef>
                <a:spcAft>
                  <a:spcPct val="0"/>
                </a:spcAft>
                <a:defRPr sz="2800" b="1">
                  <a:solidFill>
                    <a:srgbClr val="000000"/>
                  </a:solidFill>
                  <a:latin typeface="Arial" charset="0"/>
                  <a:ea typeface="楷体_GB2312" charset="0"/>
                  <a:cs typeface="楷体_GB2312" charset="0"/>
                </a:defRPr>
              </a:lvl7pPr>
              <a:lvl8pPr marL="3429000" indent="-228600" eaLnBrk="0" fontAlgn="base" hangingPunct="0">
                <a:spcBef>
                  <a:spcPct val="0"/>
                </a:spcBef>
                <a:spcAft>
                  <a:spcPct val="0"/>
                </a:spcAft>
                <a:defRPr sz="2800" b="1">
                  <a:solidFill>
                    <a:srgbClr val="000000"/>
                  </a:solidFill>
                  <a:latin typeface="Arial" charset="0"/>
                  <a:ea typeface="楷体_GB2312" charset="0"/>
                  <a:cs typeface="楷体_GB2312" charset="0"/>
                </a:defRPr>
              </a:lvl8pPr>
              <a:lvl9pPr marL="3886200" indent="-228600" eaLnBrk="0" fontAlgn="base" hangingPunct="0">
                <a:spcBef>
                  <a:spcPct val="0"/>
                </a:spcBef>
                <a:spcAft>
                  <a:spcPct val="0"/>
                </a:spcAft>
                <a:defRPr sz="2800" b="1">
                  <a:solidFill>
                    <a:srgbClr val="000000"/>
                  </a:solidFill>
                  <a:latin typeface="Arial" charset="0"/>
                  <a:ea typeface="楷体_GB2312" charset="0"/>
                  <a:cs typeface="楷体_GB2312" charset="0"/>
                </a:defRPr>
              </a:lvl9pPr>
            </a:lstStyle>
            <a:p>
              <a:r>
                <a:rPr lang="en-US" altLang="zh-CN" sz="2600" b="0" dirty="0" smtClean="0">
                  <a:solidFill>
                    <a:schemeClr val="tx1"/>
                  </a:solidFill>
                  <a:latin typeface="Helvetica" pitchFamily="34" charset="0"/>
                </a:rPr>
                <a:t>1. </a:t>
              </a:r>
              <a:r>
                <a:rPr lang="en-US" altLang="zh-CN" sz="2600" b="0" dirty="0" smtClean="0">
                  <a:solidFill>
                    <a:schemeClr val="tx1"/>
                  </a:solidFill>
                  <a:latin typeface="Helvetica" pitchFamily="34" charset="0"/>
                </a:rPr>
                <a:t>In </a:t>
              </a:r>
              <a:r>
                <a:rPr lang="en-US" altLang="zh-CN" sz="2600" b="0" dirty="0" smtClean="0">
                  <a:solidFill>
                    <a:schemeClr val="tx1"/>
                  </a:solidFill>
                  <a:latin typeface="Helvetica" pitchFamily="34" charset="0"/>
                </a:rPr>
                <a:t>your opinion, what are the important</a:t>
              </a:r>
            </a:p>
            <a:p>
              <a:r>
                <a:rPr lang="en-US" altLang="zh-CN" sz="2600" b="0" dirty="0" smtClean="0">
                  <a:solidFill>
                    <a:schemeClr val="tx1"/>
                  </a:solidFill>
                  <a:latin typeface="Helvetica" pitchFamily="34" charset="0"/>
                </a:rPr>
                <a:t>    qualities an ideal date should possess</a:t>
              </a:r>
              <a:r>
                <a:rPr lang="en-US" altLang="zh-CN" sz="2400" b="0" dirty="0" smtClean="0"/>
                <a:t>?</a:t>
              </a:r>
              <a:r>
                <a:rPr lang="en-US" altLang="zh-CN" sz="2600" b="0" dirty="0" smtClean="0">
                  <a:solidFill>
                    <a:schemeClr val="tx1"/>
                  </a:solidFill>
                  <a:latin typeface="Helvetica" pitchFamily="34" charset="0"/>
                </a:rPr>
                <a:t> </a:t>
              </a:r>
              <a:endParaRPr lang="en-US" altLang="zh-CN" sz="2600" dirty="0">
                <a:solidFill>
                  <a:srgbClr val="1C1C1C"/>
                </a:solidFill>
                <a:latin typeface="Helvetica" pitchFamily="34" charset="0"/>
              </a:endParaRPr>
            </a:p>
          </p:txBody>
        </p:sp>
        <p:sp>
          <p:nvSpPr>
            <p:cNvPr id="16" name="Text Box 18"/>
            <p:cNvSpPr txBox="1">
              <a:spLocks noChangeArrowheads="1"/>
            </p:cNvSpPr>
            <p:nvPr/>
          </p:nvSpPr>
          <p:spPr bwMode="auto">
            <a:xfrm>
              <a:off x="785785" y="3432482"/>
              <a:ext cx="7613677" cy="12926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marL="120650" indent="-120650" eaLnBrk="0" hangingPunct="0">
                <a:defRPr sz="2800" b="1">
                  <a:solidFill>
                    <a:srgbClr val="000000"/>
                  </a:solidFill>
                  <a:latin typeface="Arial" charset="0"/>
                  <a:ea typeface="楷体_GB2312" charset="0"/>
                  <a:cs typeface="楷体_GB2312" charset="0"/>
                </a:defRPr>
              </a:lvl1pPr>
              <a:lvl2pPr marL="742950" indent="-285750" eaLnBrk="0" hangingPunct="0">
                <a:defRPr sz="2800" b="1">
                  <a:solidFill>
                    <a:srgbClr val="000000"/>
                  </a:solidFill>
                  <a:latin typeface="Arial" charset="0"/>
                  <a:ea typeface="楷体_GB2312" charset="0"/>
                  <a:cs typeface="楷体_GB2312" charset="0"/>
                </a:defRPr>
              </a:lvl2pPr>
              <a:lvl3pPr marL="1143000" indent="-228600" eaLnBrk="0" hangingPunct="0">
                <a:defRPr sz="2800" b="1">
                  <a:solidFill>
                    <a:srgbClr val="000000"/>
                  </a:solidFill>
                  <a:latin typeface="Arial" charset="0"/>
                  <a:ea typeface="楷体_GB2312" charset="0"/>
                  <a:cs typeface="楷体_GB2312" charset="0"/>
                </a:defRPr>
              </a:lvl3pPr>
              <a:lvl4pPr marL="1600200" indent="-228600" eaLnBrk="0" hangingPunct="0">
                <a:defRPr sz="2800" b="1">
                  <a:solidFill>
                    <a:srgbClr val="000000"/>
                  </a:solidFill>
                  <a:latin typeface="Arial" charset="0"/>
                  <a:ea typeface="楷体_GB2312" charset="0"/>
                  <a:cs typeface="楷体_GB2312" charset="0"/>
                </a:defRPr>
              </a:lvl4pPr>
              <a:lvl5pPr marL="2057400" indent="-228600" eaLnBrk="0" hangingPunct="0">
                <a:defRPr sz="2800" b="1">
                  <a:solidFill>
                    <a:srgbClr val="000000"/>
                  </a:solidFill>
                  <a:latin typeface="Arial" charset="0"/>
                  <a:ea typeface="楷体_GB2312" charset="0"/>
                  <a:cs typeface="楷体_GB2312" charset="0"/>
                </a:defRPr>
              </a:lvl5pPr>
              <a:lvl6pPr marL="2514600" indent="-228600" eaLnBrk="0" fontAlgn="base" hangingPunct="0">
                <a:spcBef>
                  <a:spcPct val="0"/>
                </a:spcBef>
                <a:spcAft>
                  <a:spcPct val="0"/>
                </a:spcAft>
                <a:defRPr sz="2800" b="1">
                  <a:solidFill>
                    <a:srgbClr val="000000"/>
                  </a:solidFill>
                  <a:latin typeface="Arial" charset="0"/>
                  <a:ea typeface="楷体_GB2312" charset="0"/>
                  <a:cs typeface="楷体_GB2312" charset="0"/>
                </a:defRPr>
              </a:lvl6pPr>
              <a:lvl7pPr marL="2971800" indent="-228600" eaLnBrk="0" fontAlgn="base" hangingPunct="0">
                <a:spcBef>
                  <a:spcPct val="0"/>
                </a:spcBef>
                <a:spcAft>
                  <a:spcPct val="0"/>
                </a:spcAft>
                <a:defRPr sz="2800" b="1">
                  <a:solidFill>
                    <a:srgbClr val="000000"/>
                  </a:solidFill>
                  <a:latin typeface="Arial" charset="0"/>
                  <a:ea typeface="楷体_GB2312" charset="0"/>
                  <a:cs typeface="楷体_GB2312" charset="0"/>
                </a:defRPr>
              </a:lvl7pPr>
              <a:lvl8pPr marL="3429000" indent="-228600" eaLnBrk="0" fontAlgn="base" hangingPunct="0">
                <a:spcBef>
                  <a:spcPct val="0"/>
                </a:spcBef>
                <a:spcAft>
                  <a:spcPct val="0"/>
                </a:spcAft>
                <a:defRPr sz="2800" b="1">
                  <a:solidFill>
                    <a:srgbClr val="000000"/>
                  </a:solidFill>
                  <a:latin typeface="Arial" charset="0"/>
                  <a:ea typeface="楷体_GB2312" charset="0"/>
                  <a:cs typeface="楷体_GB2312" charset="0"/>
                </a:defRPr>
              </a:lvl8pPr>
              <a:lvl9pPr marL="3886200" indent="-228600" eaLnBrk="0" fontAlgn="base" hangingPunct="0">
                <a:spcBef>
                  <a:spcPct val="0"/>
                </a:spcBef>
                <a:spcAft>
                  <a:spcPct val="0"/>
                </a:spcAft>
                <a:defRPr sz="2800" b="1">
                  <a:solidFill>
                    <a:srgbClr val="000000"/>
                  </a:solidFill>
                  <a:latin typeface="Arial" charset="0"/>
                  <a:ea typeface="楷体_GB2312" charset="0"/>
                  <a:cs typeface="楷体_GB2312" charset="0"/>
                </a:defRPr>
              </a:lvl9pPr>
            </a:lstStyle>
            <a:p>
              <a:r>
                <a:rPr lang="en-US" altLang="zh-CN" sz="2600" b="0" dirty="0" smtClean="0">
                  <a:solidFill>
                    <a:schemeClr val="tx1"/>
                  </a:solidFill>
                  <a:latin typeface="Helvetica" pitchFamily="34" charset="0"/>
                </a:rPr>
                <a:t>2. </a:t>
              </a:r>
              <a:r>
                <a:rPr lang="en-US" altLang="zh-CN" sz="2600" b="0" dirty="0" smtClean="0">
                  <a:solidFill>
                    <a:schemeClr val="tx1"/>
                  </a:solidFill>
                  <a:latin typeface="Helvetica" pitchFamily="34" charset="0"/>
                </a:rPr>
                <a:t>Which </a:t>
              </a:r>
              <a:r>
                <a:rPr lang="en-US" altLang="zh-CN" sz="2600" b="0" dirty="0" smtClean="0">
                  <a:solidFill>
                    <a:schemeClr val="tx1"/>
                  </a:solidFill>
                  <a:latin typeface="Helvetica" pitchFamily="34" charset="0"/>
                </a:rPr>
                <a:t>is more important when it comes to</a:t>
              </a:r>
            </a:p>
            <a:p>
              <a:r>
                <a:rPr lang="en-US" altLang="zh-CN" sz="2600" b="0" dirty="0" smtClean="0">
                  <a:solidFill>
                    <a:schemeClr val="tx1"/>
                  </a:solidFill>
                  <a:latin typeface="Helvetica" pitchFamily="34" charset="0"/>
                </a:rPr>
                <a:t>    marriage, one’s appearance or character?</a:t>
              </a:r>
            </a:p>
            <a:p>
              <a:r>
                <a:rPr lang="en-US" altLang="zh-CN" sz="2600" b="0" dirty="0" smtClean="0">
                  <a:solidFill>
                    <a:schemeClr val="tx1"/>
                  </a:solidFill>
                  <a:latin typeface="Helvetica" pitchFamily="34" charset="0"/>
                </a:rPr>
                <a:t>    Why?</a:t>
              </a:r>
              <a:endParaRPr lang="en-US" altLang="zh-CN" sz="2600" b="0" dirty="0">
                <a:solidFill>
                  <a:schemeClr val="tx1"/>
                </a:solidFill>
                <a:latin typeface="Helvetica" pitchFamily="34" charset="0"/>
              </a:endParaRPr>
            </a:p>
          </p:txBody>
        </p:sp>
        <p:pic>
          <p:nvPicPr>
            <p:cNvPr id="18" name="Picture 3">
              <a:hlinkClick r:id="rId4" action="ppaction://hlinksldjump"/>
            </p:cNvPr>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7104485" y="2077993"/>
              <a:ext cx="1067915" cy="10081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19" name="TextBox 18">
              <a:hlinkClick r:id="rId2" action="ppaction://hlinksldjump"/>
            </p:cNvPr>
            <p:cNvSpPr txBox="1"/>
            <p:nvPr/>
          </p:nvSpPr>
          <p:spPr>
            <a:xfrm>
              <a:off x="7315806" y="2446164"/>
              <a:ext cx="784586" cy="400110"/>
            </a:xfrm>
            <a:prstGeom prst="rect">
              <a:avLst/>
            </a:prstGeom>
            <a:noFill/>
          </p:spPr>
          <p:txBody>
            <a:bodyPr wrap="square" rtlCol="0">
              <a:spAutoFit/>
            </a:bodyPr>
            <a:lstStyle/>
            <a:p>
              <a:r>
                <a:rPr lang="en-US" altLang="zh-CN" sz="2000" b="1" dirty="0" smtClean="0">
                  <a:solidFill>
                    <a:schemeClr val="bg1"/>
                  </a:solidFill>
                  <a:effectLst>
                    <a:outerShdw blurRad="38100" dist="38100" dir="2700000" algn="tl">
                      <a:srgbClr val="000000">
                        <a:alpha val="43137"/>
                      </a:srgbClr>
                    </a:outerShdw>
                  </a:effectLst>
                  <a:latin typeface="Tempus Sans ITC" pitchFamily="82" charset="0"/>
                </a:rPr>
                <a:t>Tips</a:t>
              </a:r>
              <a:endParaRPr lang="zh-CN" altLang="en-US" sz="2000" b="1" dirty="0">
                <a:solidFill>
                  <a:schemeClr val="bg1"/>
                </a:solidFill>
                <a:effectLst>
                  <a:outerShdw blurRad="38100" dist="38100" dir="2700000" algn="tl">
                    <a:srgbClr val="000000">
                      <a:alpha val="43137"/>
                    </a:srgbClr>
                  </a:outerShdw>
                </a:effectLst>
                <a:latin typeface="Tempus Sans ITC" pitchFamily="82" charset="0"/>
              </a:endParaRPr>
            </a:p>
          </p:txBody>
        </p:sp>
        <p:sp>
          <p:nvSpPr>
            <p:cNvPr id="21" name="TextBox 20">
              <a:hlinkClick r:id="rId5" action="ppaction://hlinksldjump"/>
            </p:cNvPr>
            <p:cNvSpPr txBox="1"/>
            <p:nvPr/>
          </p:nvSpPr>
          <p:spPr>
            <a:xfrm>
              <a:off x="7325739" y="4653136"/>
              <a:ext cx="784586" cy="400110"/>
            </a:xfrm>
            <a:prstGeom prst="rect">
              <a:avLst/>
            </a:prstGeom>
            <a:noFill/>
          </p:spPr>
          <p:txBody>
            <a:bodyPr wrap="square" rtlCol="0">
              <a:spAutoFit/>
            </a:bodyPr>
            <a:lstStyle/>
            <a:p>
              <a:r>
                <a:rPr lang="en-US" altLang="zh-CN" sz="2000" b="1" dirty="0" smtClean="0">
                  <a:solidFill>
                    <a:schemeClr val="bg1"/>
                  </a:solidFill>
                  <a:effectLst>
                    <a:outerShdw blurRad="38100" dist="38100" dir="2700000" algn="tl">
                      <a:srgbClr val="000000">
                        <a:alpha val="43137"/>
                      </a:srgbClr>
                    </a:outerShdw>
                  </a:effectLst>
                  <a:latin typeface="Tempus Sans ITC" pitchFamily="82" charset="0"/>
                </a:rPr>
                <a:t>Tips</a:t>
              </a:r>
              <a:endParaRPr lang="zh-CN" altLang="en-US" sz="2000" b="1" dirty="0">
                <a:solidFill>
                  <a:schemeClr val="bg1"/>
                </a:solidFill>
                <a:effectLst>
                  <a:outerShdw blurRad="38100" dist="38100" dir="2700000" algn="tl">
                    <a:srgbClr val="000000">
                      <a:alpha val="43137"/>
                    </a:srgbClr>
                  </a:outerShdw>
                </a:effectLst>
                <a:latin typeface="Tempus Sans ITC" pitchFamily="82" charset="0"/>
              </a:endParaRPr>
            </a:p>
          </p:txBody>
        </p:sp>
      </p:grpSp>
      <p:grpSp>
        <p:nvGrpSpPr>
          <p:cNvPr id="12" name="组合 13"/>
          <p:cNvGrpSpPr>
            <a:grpSpLocks/>
          </p:cNvGrpSpPr>
          <p:nvPr/>
        </p:nvGrpSpPr>
        <p:grpSpPr bwMode="auto">
          <a:xfrm>
            <a:off x="-14288" y="-26988"/>
            <a:ext cx="7296151" cy="1152526"/>
            <a:chOff x="-14288" y="-27384"/>
            <a:chExt cx="7296855" cy="1152525"/>
          </a:xfrm>
        </p:grpSpPr>
        <p:pic>
          <p:nvPicPr>
            <p:cNvPr id="13" name="Picture 2"/>
            <p:cNvPicPr>
              <a:picLocks noChangeAspect="1" noChangeArrowheads="1"/>
            </p:cNvPicPr>
            <p:nvPr/>
          </p:nvPicPr>
          <p:blipFill>
            <a:blip r:embed="rId6">
              <a:extLst>
                <a:ext uri="{28A0092B-C50C-407E-A947-70E740481C1C}">
                  <a14:useLocalDpi xmlns="" xmlns:a14="http://schemas.microsoft.com/office/drawing/2010/main" val="0"/>
                </a:ext>
              </a:extLst>
            </a:blip>
            <a:srcRect/>
            <a:stretch>
              <a:fillRect/>
            </a:stretch>
          </p:blipFill>
          <p:spPr bwMode="auto">
            <a:xfrm>
              <a:off x="-14288" y="-27384"/>
              <a:ext cx="3779838" cy="11525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4" name="TextBox 13">
              <a:hlinkClick r:id="rId4" action="ppaction://hlinksldjump"/>
            </p:cNvPr>
            <p:cNvSpPr txBox="1"/>
            <p:nvPr/>
          </p:nvSpPr>
          <p:spPr>
            <a:xfrm>
              <a:off x="252439" y="464742"/>
              <a:ext cx="2575173" cy="430212"/>
            </a:xfrm>
            <a:prstGeom prst="rect">
              <a:avLst/>
            </a:prstGeom>
            <a:noFill/>
          </p:spPr>
          <p:txBody>
            <a:bodyPr>
              <a:spAutoFit/>
            </a:bodyPr>
            <a:lstStyle/>
            <a:p>
              <a:pPr fontAlgn="auto">
                <a:spcBef>
                  <a:spcPts val="0"/>
                </a:spcBef>
                <a:spcAft>
                  <a:spcPts val="0"/>
                </a:spcAft>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rPr>
                <a:t>Critical thinking</a:t>
              </a:r>
              <a:endParaRPr lang="zh-CN" altLang="en-US"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endParaRPr>
            </a:p>
          </p:txBody>
        </p:sp>
        <p:sp>
          <p:nvSpPr>
            <p:cNvPr id="15" name="矩形 14"/>
            <p:cNvSpPr/>
            <p:nvPr/>
          </p:nvSpPr>
          <p:spPr>
            <a:xfrm>
              <a:off x="4131075" y="559991"/>
              <a:ext cx="3151492" cy="492125"/>
            </a:xfrm>
            <a:prstGeom prst="rect">
              <a:avLst/>
            </a:prstGeom>
          </p:spPr>
          <p:txBody>
            <a:bodyPr wrap="none">
              <a:spAutoFit/>
            </a:bodyPr>
            <a:lstStyle/>
            <a:p>
              <a:pPr>
                <a:defRPr/>
              </a:pPr>
              <a:r>
                <a:rPr lang="en-US" altLang="zh-CN" sz="2600" b="1" dirty="0">
                  <a:solidFill>
                    <a:schemeClr val="accent6">
                      <a:lumMod val="75000"/>
                    </a:schemeClr>
                  </a:solidFill>
                  <a:latin typeface="Helvetica"/>
                </a:rPr>
                <a:t>Theme exploration</a:t>
              </a:r>
              <a:endParaRPr lang="zh-CN" altLang="en-US" dirty="0">
                <a:solidFill>
                  <a:schemeClr val="accent6">
                    <a:lumMod val="75000"/>
                  </a:schemeClr>
                </a:solidFill>
              </a:endParaRPr>
            </a:p>
          </p:txBody>
        </p:sp>
      </p:grpSp>
      <p:pic>
        <p:nvPicPr>
          <p:cNvPr id="3074" name="Picture 2" descr="C:\Documents and Settings\Administrator\Local Settings\Temporary Internet Files\Content.IE5\QSJ3N5QH\go-next[1].png">
            <a:hlinkClick r:id="rId7" action="ppaction://hlinksldjump"/>
          </p:cNvPr>
          <p:cNvPicPr>
            <a:picLocks noChangeAspect="1" noChangeArrowheads="1"/>
          </p:cNvPicPr>
          <p:nvPr/>
        </p:nvPicPr>
        <p:blipFill>
          <a:blip r:embed="rId8" cstate="print"/>
          <a:srcRect/>
          <a:stretch>
            <a:fillRect/>
          </a:stretch>
        </p:blipFill>
        <p:spPr bwMode="auto">
          <a:xfrm>
            <a:off x="8399462" y="6185535"/>
            <a:ext cx="672465" cy="672465"/>
          </a:xfrm>
          <a:prstGeom prst="rect">
            <a:avLst/>
          </a:prstGeom>
          <a:noFill/>
        </p:spPr>
      </p:pic>
    </p:spTree>
    <p:extLst>
      <p:ext uri="{BB962C8B-B14F-4D97-AF65-F5344CB8AC3E}">
        <p14:creationId xmlns="" xmlns:p14="http://schemas.microsoft.com/office/powerpoint/2010/main" val="3897946926"/>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 descr="H:\2015年修改\图片4.jpg"/>
          <p:cNvPicPr>
            <a:picLocks noChangeAspect="1" noChangeArrowheads="1"/>
          </p:cNvPicPr>
          <p:nvPr/>
        </p:nvPicPr>
        <p:blipFill>
          <a:blip r:embed="rId2" cstate="print"/>
          <a:srcRect/>
          <a:stretch>
            <a:fillRect/>
          </a:stretch>
        </p:blipFill>
        <p:spPr bwMode="auto">
          <a:xfrm>
            <a:off x="1403648" y="2513854"/>
            <a:ext cx="6552728" cy="2139282"/>
          </a:xfrm>
          <a:prstGeom prst="rect">
            <a:avLst/>
          </a:prstGeom>
          <a:noFill/>
        </p:spPr>
      </p:pic>
      <p:sp>
        <p:nvSpPr>
          <p:cNvPr id="287754" name="Text Box 18"/>
          <p:cNvSpPr txBox="1">
            <a:spLocks noChangeArrowheads="1"/>
          </p:cNvSpPr>
          <p:nvPr/>
        </p:nvSpPr>
        <p:spPr bwMode="auto">
          <a:xfrm>
            <a:off x="904875" y="1365250"/>
            <a:ext cx="7429500" cy="461665"/>
          </a:xfrm>
          <a:prstGeom prst="rect">
            <a:avLst/>
          </a:prstGeom>
          <a:noFill/>
          <a:ln w="9525">
            <a:noFill/>
            <a:miter lim="800000"/>
            <a:headEnd/>
            <a:tailEnd/>
          </a:ln>
        </p:spPr>
        <p:txBody>
          <a:bodyPr>
            <a:spAutoFit/>
          </a:bodyPr>
          <a:lstStyle/>
          <a:p>
            <a:pPr marL="120650" indent="-120650" algn="just"/>
            <a:endParaRPr lang="en-US" altLang="zh-CN" sz="2400" dirty="0">
              <a:latin typeface="Helvetica"/>
              <a:ea typeface="楷体_GB2312" pitchFamily="49" charset="-122"/>
              <a:cs typeface="Helvetica Neue Black Condensed"/>
            </a:endParaRPr>
          </a:p>
        </p:txBody>
      </p:sp>
      <p:sp>
        <p:nvSpPr>
          <p:cNvPr id="12" name="Text Box 18"/>
          <p:cNvSpPr txBox="1">
            <a:spLocks noChangeArrowheads="1"/>
          </p:cNvSpPr>
          <p:nvPr/>
        </p:nvSpPr>
        <p:spPr bwMode="auto">
          <a:xfrm>
            <a:off x="1071537" y="1371415"/>
            <a:ext cx="7328177" cy="830997"/>
          </a:xfrm>
          <a:prstGeom prst="rect">
            <a:avLst/>
          </a:prstGeom>
          <a:noFill/>
          <a:ln w="9525">
            <a:noFill/>
            <a:miter lim="800000"/>
            <a:headEnd/>
            <a:tailEnd/>
          </a:ln>
        </p:spPr>
        <p:txBody>
          <a:bodyPr wrap="square">
            <a:spAutoFit/>
          </a:bodyPr>
          <a:lstStyle/>
          <a:p>
            <a:r>
              <a:rPr lang="en-US" altLang="zh-CN" sz="2400" dirty="0" smtClean="0">
                <a:latin typeface="Helvetica"/>
                <a:ea typeface="楷体_GB2312" pitchFamily="49" charset="-122"/>
              </a:rPr>
              <a:t>1. </a:t>
            </a:r>
            <a:r>
              <a:rPr lang="en-US" altLang="zh-CN" sz="2400" dirty="0" smtClean="0">
                <a:latin typeface="Helvetica" pitchFamily="34" charset="0"/>
              </a:rPr>
              <a:t>In your opinion, what are the important qualities     </a:t>
            </a:r>
            <a:br>
              <a:rPr lang="en-US" altLang="zh-CN" sz="2400" dirty="0" smtClean="0">
                <a:latin typeface="Helvetica" pitchFamily="34" charset="0"/>
              </a:rPr>
            </a:br>
            <a:r>
              <a:rPr lang="en-US" altLang="zh-CN" sz="2400" dirty="0" smtClean="0">
                <a:latin typeface="Helvetica" pitchFamily="34" charset="0"/>
              </a:rPr>
              <a:t>    an ideal date should possess</a:t>
            </a:r>
            <a:r>
              <a:rPr lang="en-US" altLang="zh-CN" sz="2000" dirty="0" smtClean="0"/>
              <a:t>?</a:t>
            </a:r>
            <a:endParaRPr lang="en-US" altLang="zh-CN" sz="2400" dirty="0">
              <a:solidFill>
                <a:srgbClr val="1C1C1C"/>
              </a:solidFill>
            </a:endParaRPr>
          </a:p>
        </p:txBody>
      </p:sp>
      <p:pic>
        <p:nvPicPr>
          <p:cNvPr id="16" name="Picture 4">
            <a:hlinkClick r:id="rId3" action="ppaction://hlinksldjump"/>
          </p:cNvPr>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8399716" y="6181129"/>
            <a:ext cx="435146" cy="45882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17" name="TextBox 16"/>
          <p:cNvSpPr txBox="1"/>
          <p:nvPr/>
        </p:nvSpPr>
        <p:spPr>
          <a:xfrm>
            <a:off x="1907134" y="2928934"/>
            <a:ext cx="5808138" cy="1569660"/>
          </a:xfrm>
          <a:prstGeom prst="rect">
            <a:avLst/>
          </a:prstGeom>
          <a:noFill/>
        </p:spPr>
        <p:txBody>
          <a:bodyPr wrap="square" rtlCol="0">
            <a:spAutoFit/>
          </a:bodyPr>
          <a:lstStyle/>
          <a:p>
            <a:r>
              <a:rPr lang="en-US" altLang="zh-CN" sz="2400" dirty="0" smtClean="0">
                <a:latin typeface="Helvetica"/>
                <a:ea typeface="楷体_GB2312" pitchFamily="49" charset="-122"/>
              </a:rPr>
              <a:t>Responsible, smart, honest, considerate, understanding, diligent, rich, good-looking, funny, having the same interest……</a:t>
            </a:r>
            <a:endParaRPr lang="zh-CN" altLang="en-US" sz="2400" dirty="0">
              <a:latin typeface="Helvetica"/>
              <a:ea typeface="楷体_GB2312" pitchFamily="49" charset="-122"/>
            </a:endParaRPr>
          </a:p>
        </p:txBody>
      </p:sp>
      <p:grpSp>
        <p:nvGrpSpPr>
          <p:cNvPr id="8" name="组合 13"/>
          <p:cNvGrpSpPr>
            <a:grpSpLocks/>
          </p:cNvGrpSpPr>
          <p:nvPr/>
        </p:nvGrpSpPr>
        <p:grpSpPr bwMode="auto">
          <a:xfrm>
            <a:off x="-14288" y="-26988"/>
            <a:ext cx="7296151" cy="1152526"/>
            <a:chOff x="-14288" y="-27384"/>
            <a:chExt cx="7296855" cy="1152525"/>
          </a:xfrm>
        </p:grpSpPr>
        <p:pic>
          <p:nvPicPr>
            <p:cNvPr id="9" name="Picture 2"/>
            <p:cNvPicPr>
              <a:picLocks noChangeAspect="1" noChangeArrowheads="1"/>
            </p:cNvPicPr>
            <p:nvPr/>
          </p:nvPicPr>
          <p:blipFill>
            <a:blip r:embed="rId5">
              <a:extLst>
                <a:ext uri="{28A0092B-C50C-407E-A947-70E740481C1C}">
                  <a14:useLocalDpi xmlns="" xmlns:a14="http://schemas.microsoft.com/office/drawing/2010/main" val="0"/>
                </a:ext>
              </a:extLst>
            </a:blip>
            <a:srcRect/>
            <a:stretch>
              <a:fillRect/>
            </a:stretch>
          </p:blipFill>
          <p:spPr bwMode="auto">
            <a:xfrm>
              <a:off x="-14288" y="-27384"/>
              <a:ext cx="3779838" cy="11525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 name="TextBox 9">
              <a:hlinkClick r:id="rId3" action="ppaction://hlinksldjump"/>
            </p:cNvPr>
            <p:cNvSpPr txBox="1"/>
            <p:nvPr/>
          </p:nvSpPr>
          <p:spPr>
            <a:xfrm>
              <a:off x="252439" y="464742"/>
              <a:ext cx="2575173" cy="430212"/>
            </a:xfrm>
            <a:prstGeom prst="rect">
              <a:avLst/>
            </a:prstGeom>
            <a:noFill/>
          </p:spPr>
          <p:txBody>
            <a:bodyPr>
              <a:spAutoFit/>
            </a:bodyPr>
            <a:lstStyle/>
            <a:p>
              <a:pPr fontAlgn="auto">
                <a:spcBef>
                  <a:spcPts val="0"/>
                </a:spcBef>
                <a:spcAft>
                  <a:spcPts val="0"/>
                </a:spcAft>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rPr>
                <a:t>Critical thinking</a:t>
              </a:r>
              <a:endParaRPr lang="zh-CN" altLang="en-US"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endParaRPr>
            </a:p>
          </p:txBody>
        </p:sp>
        <p:sp>
          <p:nvSpPr>
            <p:cNvPr id="11" name="矩形 10"/>
            <p:cNvSpPr/>
            <p:nvPr/>
          </p:nvSpPr>
          <p:spPr>
            <a:xfrm>
              <a:off x="4131075" y="559991"/>
              <a:ext cx="3151492" cy="492125"/>
            </a:xfrm>
            <a:prstGeom prst="rect">
              <a:avLst/>
            </a:prstGeom>
          </p:spPr>
          <p:txBody>
            <a:bodyPr wrap="none">
              <a:spAutoFit/>
            </a:bodyPr>
            <a:lstStyle/>
            <a:p>
              <a:pPr>
                <a:defRPr/>
              </a:pPr>
              <a:r>
                <a:rPr lang="en-US" altLang="zh-CN" sz="2600" b="1" dirty="0">
                  <a:solidFill>
                    <a:schemeClr val="accent6">
                      <a:lumMod val="75000"/>
                    </a:schemeClr>
                  </a:solidFill>
                  <a:latin typeface="Helvetica"/>
                </a:rPr>
                <a:t>Theme exploration</a:t>
              </a:r>
              <a:endParaRPr lang="zh-CN" altLang="en-US" dirty="0">
                <a:solidFill>
                  <a:schemeClr val="accent6">
                    <a:lumMod val="75000"/>
                  </a:schemeClr>
                </a:solidFill>
              </a:endParaRPr>
            </a:p>
          </p:txBody>
        </p:sp>
      </p:grpSp>
    </p:spTree>
    <p:extLst>
      <p:ext uri="{BB962C8B-B14F-4D97-AF65-F5344CB8AC3E}">
        <p14:creationId xmlns="" xmlns:p14="http://schemas.microsoft.com/office/powerpoint/2010/main" val="32312299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blinds(horizontal)">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 descr="H:\2015年修改\图片4.jpg"/>
          <p:cNvPicPr>
            <a:picLocks noChangeAspect="1" noChangeArrowheads="1"/>
          </p:cNvPicPr>
          <p:nvPr/>
        </p:nvPicPr>
        <p:blipFill>
          <a:blip r:embed="rId2" cstate="print"/>
          <a:srcRect/>
          <a:stretch>
            <a:fillRect/>
          </a:stretch>
        </p:blipFill>
        <p:spPr bwMode="auto">
          <a:xfrm>
            <a:off x="971600" y="2369838"/>
            <a:ext cx="7428116" cy="3075386"/>
          </a:xfrm>
          <a:prstGeom prst="rect">
            <a:avLst/>
          </a:prstGeom>
          <a:noFill/>
        </p:spPr>
      </p:pic>
      <p:sp>
        <p:nvSpPr>
          <p:cNvPr id="10" name="TextBox 9"/>
          <p:cNvSpPr txBox="1">
            <a:spLocks noChangeArrowheads="1"/>
          </p:cNvSpPr>
          <p:nvPr/>
        </p:nvSpPr>
        <p:spPr bwMode="auto">
          <a:xfrm>
            <a:off x="1228055" y="2996952"/>
            <a:ext cx="6944345" cy="1938992"/>
          </a:xfrm>
          <a:prstGeom prst="rect">
            <a:avLst/>
          </a:prstGeom>
          <a:noFill/>
          <a:ln w="9525">
            <a:noFill/>
            <a:miter lim="800000"/>
            <a:headEnd/>
            <a:tailEnd/>
          </a:ln>
        </p:spPr>
        <p:txBody>
          <a:bodyPr wrap="square">
            <a:spAutoFit/>
          </a:bodyPr>
          <a:lstStyle/>
          <a:p>
            <a:pPr marL="179388" indent="-179388"/>
            <a:r>
              <a:rPr lang="en-US" altLang="zh-CN" sz="2400" dirty="0" smtClean="0">
                <a:latin typeface="Helvetica"/>
                <a:ea typeface="楷体_GB2312" pitchFamily="49" charset="-122"/>
              </a:rPr>
              <a:t>•  Appearance, because I like to see someone  who is good-looking. </a:t>
            </a:r>
          </a:p>
          <a:p>
            <a:pPr marL="179388" indent="-179388"/>
            <a:r>
              <a:rPr lang="en-US" altLang="zh-CN" sz="2400" dirty="0" smtClean="0">
                <a:latin typeface="Helvetica"/>
                <a:ea typeface="楷体_GB2312" pitchFamily="49" charset="-122"/>
              </a:rPr>
              <a:t>•  Character, because appearance will change as time goes by, while one’s character is essential to marriage.</a:t>
            </a:r>
            <a:endParaRPr lang="zh-CN" altLang="en-US" sz="2400" dirty="0">
              <a:latin typeface="Helvetica"/>
              <a:ea typeface="楷体_GB2312" pitchFamily="49" charset="-122"/>
            </a:endParaRPr>
          </a:p>
        </p:txBody>
      </p:sp>
      <p:sp>
        <p:nvSpPr>
          <p:cNvPr id="12" name="Text Box 18"/>
          <p:cNvSpPr txBox="1">
            <a:spLocks noChangeArrowheads="1"/>
          </p:cNvSpPr>
          <p:nvPr/>
        </p:nvSpPr>
        <p:spPr bwMode="auto">
          <a:xfrm>
            <a:off x="1105547" y="1517883"/>
            <a:ext cx="7395543" cy="830997"/>
          </a:xfrm>
          <a:prstGeom prst="rect">
            <a:avLst/>
          </a:prstGeom>
          <a:noFill/>
          <a:ln w="9525">
            <a:noFill/>
            <a:miter lim="800000"/>
            <a:headEnd/>
            <a:tailEnd/>
          </a:ln>
        </p:spPr>
        <p:txBody>
          <a:bodyPr wrap="square">
            <a:spAutoFit/>
          </a:bodyPr>
          <a:lstStyle/>
          <a:p>
            <a:r>
              <a:rPr lang="en-US" altLang="zh-CN" sz="2400" dirty="0" smtClean="0">
                <a:latin typeface="Helvetica"/>
                <a:ea typeface="楷体_GB2312" pitchFamily="49" charset="-122"/>
              </a:rPr>
              <a:t>2. </a:t>
            </a:r>
            <a:r>
              <a:rPr lang="en-US" altLang="zh-CN" sz="2400" dirty="0" smtClean="0">
                <a:latin typeface="Helvetica" pitchFamily="34" charset="0"/>
              </a:rPr>
              <a:t>Which is more important when it comes to         </a:t>
            </a:r>
            <a:br>
              <a:rPr lang="en-US" altLang="zh-CN" sz="2400" dirty="0" smtClean="0">
                <a:latin typeface="Helvetica" pitchFamily="34" charset="0"/>
              </a:rPr>
            </a:br>
            <a:r>
              <a:rPr lang="en-US" altLang="zh-CN" sz="2400" dirty="0" smtClean="0">
                <a:latin typeface="Helvetica" pitchFamily="34" charset="0"/>
              </a:rPr>
              <a:t>    marriage, one’s appearance or character? Why?</a:t>
            </a:r>
            <a:endParaRPr lang="en-US" altLang="zh-CN" sz="2400" dirty="0">
              <a:solidFill>
                <a:srgbClr val="1C1C1C"/>
              </a:solidFill>
            </a:endParaRPr>
          </a:p>
        </p:txBody>
      </p:sp>
      <p:pic>
        <p:nvPicPr>
          <p:cNvPr id="11" name="Picture 4">
            <a:hlinkClick r:id="rId3" action="ppaction://hlinksldjump"/>
          </p:cNvPr>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8399716" y="6181129"/>
            <a:ext cx="435146" cy="45882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grpSp>
        <p:nvGrpSpPr>
          <p:cNvPr id="7" name="组合 13"/>
          <p:cNvGrpSpPr>
            <a:grpSpLocks/>
          </p:cNvGrpSpPr>
          <p:nvPr/>
        </p:nvGrpSpPr>
        <p:grpSpPr bwMode="auto">
          <a:xfrm>
            <a:off x="-14288" y="-26988"/>
            <a:ext cx="7296151" cy="1152526"/>
            <a:chOff x="-14288" y="-27384"/>
            <a:chExt cx="7296855" cy="1152525"/>
          </a:xfrm>
        </p:grpSpPr>
        <p:pic>
          <p:nvPicPr>
            <p:cNvPr id="8" name="Picture 2"/>
            <p:cNvPicPr>
              <a:picLocks noChangeAspect="1" noChangeArrowheads="1"/>
            </p:cNvPicPr>
            <p:nvPr/>
          </p:nvPicPr>
          <p:blipFill>
            <a:blip r:embed="rId5">
              <a:extLst>
                <a:ext uri="{28A0092B-C50C-407E-A947-70E740481C1C}">
                  <a14:useLocalDpi xmlns="" xmlns:a14="http://schemas.microsoft.com/office/drawing/2010/main" val="0"/>
                </a:ext>
              </a:extLst>
            </a:blip>
            <a:srcRect/>
            <a:stretch>
              <a:fillRect/>
            </a:stretch>
          </p:blipFill>
          <p:spPr bwMode="auto">
            <a:xfrm>
              <a:off x="-14288" y="-27384"/>
              <a:ext cx="3779838" cy="11525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9" name="TextBox 8">
              <a:hlinkClick r:id="rId3" action="ppaction://hlinksldjump"/>
            </p:cNvPr>
            <p:cNvSpPr txBox="1"/>
            <p:nvPr/>
          </p:nvSpPr>
          <p:spPr>
            <a:xfrm>
              <a:off x="252439" y="464742"/>
              <a:ext cx="2575173" cy="430212"/>
            </a:xfrm>
            <a:prstGeom prst="rect">
              <a:avLst/>
            </a:prstGeom>
            <a:noFill/>
          </p:spPr>
          <p:txBody>
            <a:bodyPr>
              <a:spAutoFit/>
            </a:bodyPr>
            <a:lstStyle/>
            <a:p>
              <a:pPr fontAlgn="auto">
                <a:spcBef>
                  <a:spcPts val="0"/>
                </a:spcBef>
                <a:spcAft>
                  <a:spcPts val="0"/>
                </a:spcAft>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rPr>
                <a:t>Critical thinking</a:t>
              </a:r>
              <a:endParaRPr lang="zh-CN" altLang="en-US"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endParaRPr>
            </a:p>
          </p:txBody>
        </p:sp>
        <p:sp>
          <p:nvSpPr>
            <p:cNvPr id="14" name="矩形 13"/>
            <p:cNvSpPr/>
            <p:nvPr/>
          </p:nvSpPr>
          <p:spPr>
            <a:xfrm>
              <a:off x="4131075" y="559991"/>
              <a:ext cx="3151492" cy="492125"/>
            </a:xfrm>
            <a:prstGeom prst="rect">
              <a:avLst/>
            </a:prstGeom>
          </p:spPr>
          <p:txBody>
            <a:bodyPr wrap="none">
              <a:spAutoFit/>
            </a:bodyPr>
            <a:lstStyle/>
            <a:p>
              <a:pPr>
                <a:defRPr/>
              </a:pPr>
              <a:r>
                <a:rPr lang="en-US" altLang="zh-CN" sz="2600" b="1" dirty="0">
                  <a:solidFill>
                    <a:schemeClr val="accent6">
                      <a:lumMod val="75000"/>
                    </a:schemeClr>
                  </a:solidFill>
                  <a:latin typeface="Helvetica"/>
                </a:rPr>
                <a:t>Theme exploration</a:t>
              </a:r>
              <a:endParaRPr lang="zh-CN" altLang="en-US" dirty="0">
                <a:solidFill>
                  <a:schemeClr val="accent6">
                    <a:lumMod val="75000"/>
                  </a:schemeClr>
                </a:solidFill>
              </a:endParaRPr>
            </a:p>
          </p:txBody>
        </p:sp>
      </p:grpSp>
    </p:spTree>
    <p:extLst>
      <p:ext uri="{BB962C8B-B14F-4D97-AF65-F5344CB8AC3E}">
        <p14:creationId xmlns="" xmlns:p14="http://schemas.microsoft.com/office/powerpoint/2010/main" val="3571016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845" name="TextBox 8"/>
          <p:cNvSpPr txBox="1">
            <a:spLocks noChangeArrowheads="1"/>
          </p:cNvSpPr>
          <p:nvPr/>
        </p:nvSpPr>
        <p:spPr bwMode="auto">
          <a:xfrm>
            <a:off x="877888" y="1439863"/>
            <a:ext cx="755650" cy="585787"/>
          </a:xfrm>
          <a:prstGeom prst="rect">
            <a:avLst/>
          </a:prstGeom>
          <a:noFill/>
          <a:ln w="9525">
            <a:noFill/>
            <a:miter lim="800000"/>
            <a:headEnd/>
            <a:tailEnd/>
          </a:ln>
        </p:spPr>
        <p:txBody>
          <a:bodyPr>
            <a:spAutoFit/>
          </a:bodyPr>
          <a:lstStyle/>
          <a:p>
            <a:pPr marL="514350" indent="-514350" algn="just" eaLnBrk="0" hangingPunct="0"/>
            <a:r>
              <a:rPr lang="en-US" altLang="zh-CN" b="1" dirty="0" smtClean="0">
                <a:solidFill>
                  <a:srgbClr val="0E9D80"/>
                </a:solidFill>
                <a:latin typeface="Helvetica"/>
                <a:ea typeface="Cambria Math" pitchFamily="18" charset="0"/>
                <a:cs typeface="Helvetica Neue Black Condensed"/>
              </a:rPr>
              <a:t>  </a:t>
            </a:r>
            <a:endParaRPr lang="en-US" altLang="zh-CN" b="1" dirty="0">
              <a:solidFill>
                <a:srgbClr val="0E9D80"/>
              </a:solidFill>
              <a:latin typeface="Helvetica"/>
              <a:ea typeface="Cambria Math" pitchFamily="18" charset="0"/>
              <a:cs typeface="Helvetica Neue Black Condensed"/>
            </a:endParaRPr>
          </a:p>
        </p:txBody>
      </p:sp>
      <p:sp>
        <p:nvSpPr>
          <p:cNvPr id="291851" name="文本框 5"/>
          <p:cNvSpPr txBox="1">
            <a:spLocks noChangeArrowheads="1"/>
          </p:cNvSpPr>
          <p:nvPr/>
        </p:nvSpPr>
        <p:spPr bwMode="auto">
          <a:xfrm>
            <a:off x="323528" y="1250370"/>
            <a:ext cx="8438902" cy="810478"/>
          </a:xfrm>
          <a:prstGeom prst="rect">
            <a:avLst/>
          </a:prstGeom>
          <a:noFill/>
          <a:ln w="9525">
            <a:noFill/>
            <a:miter lim="800000"/>
            <a:headEnd/>
            <a:tailEnd/>
          </a:ln>
        </p:spPr>
        <p:txBody>
          <a:bodyPr wrap="square">
            <a:spAutoFit/>
          </a:bodyPr>
          <a:lstStyle/>
          <a:p>
            <a:pPr algn="just">
              <a:lnSpc>
                <a:spcPts val="2800"/>
              </a:lnSpc>
            </a:pPr>
            <a:r>
              <a:rPr lang="en-US" altLang="zh-CN" sz="2400" dirty="0" smtClean="0">
                <a:latin typeface="Helvetica"/>
              </a:rPr>
              <a:t>Read the following article </a:t>
            </a:r>
            <a:r>
              <a:rPr lang="en-US" altLang="zh-CN" sz="2400" b="1" i="1" dirty="0" smtClean="0">
                <a:latin typeface="Helvetica"/>
              </a:rPr>
              <a:t>Once Boyfriend Upgraded to Husband</a:t>
            </a:r>
            <a:r>
              <a:rPr lang="en-US" altLang="zh-CN" sz="2400" dirty="0" smtClean="0">
                <a:latin typeface="Helvetica"/>
              </a:rPr>
              <a:t>, and talk about the message conveyed in it.</a:t>
            </a:r>
            <a:endParaRPr lang="zh-CN" altLang="en-US" sz="2400" dirty="0">
              <a:solidFill>
                <a:srgbClr val="000000"/>
              </a:solidFill>
              <a:latin typeface="Helvetica"/>
            </a:endParaRPr>
          </a:p>
        </p:txBody>
      </p:sp>
      <p:sp>
        <p:nvSpPr>
          <p:cNvPr id="14" name="Rectangle 13"/>
          <p:cNvSpPr/>
          <p:nvPr/>
        </p:nvSpPr>
        <p:spPr>
          <a:xfrm>
            <a:off x="251520" y="2154336"/>
            <a:ext cx="8582918" cy="4154984"/>
          </a:xfrm>
          <a:prstGeom prst="rect">
            <a:avLst/>
          </a:prstGeom>
          <a:ln w="38100"/>
        </p:spPr>
        <p:style>
          <a:lnRef idx="2">
            <a:schemeClr val="accent6"/>
          </a:lnRef>
          <a:fillRef idx="1">
            <a:schemeClr val="lt1"/>
          </a:fillRef>
          <a:effectRef idx="0">
            <a:schemeClr val="accent6"/>
          </a:effectRef>
          <a:fontRef idx="minor">
            <a:schemeClr val="dk1"/>
          </a:fontRef>
        </p:style>
        <p:txBody>
          <a:bodyPr wrap="square">
            <a:spAutoFit/>
          </a:bodyPr>
          <a:lstStyle/>
          <a:p>
            <a:r>
              <a:rPr lang="en-US" altLang="zh-CN" sz="2400" b="1" dirty="0" smtClean="0">
                <a:latin typeface="Helvetica" pitchFamily="34" charset="0"/>
                <a:cs typeface="Helvetica" pitchFamily="34" charset="0"/>
              </a:rPr>
              <a:t>INSTALLING HUSBAND</a:t>
            </a:r>
            <a:r>
              <a:rPr lang="en-US" altLang="zh-CN" sz="2400" dirty="0" smtClean="0">
                <a:latin typeface="Helvetica" pitchFamily="34" charset="0"/>
                <a:cs typeface="Helvetica" pitchFamily="34" charset="0"/>
              </a:rPr>
              <a:t/>
            </a:r>
            <a:br>
              <a:rPr lang="en-US" altLang="zh-CN" sz="2400" dirty="0" smtClean="0">
                <a:latin typeface="Helvetica" pitchFamily="34" charset="0"/>
                <a:cs typeface="Helvetica" pitchFamily="34" charset="0"/>
              </a:rPr>
            </a:br>
            <a:r>
              <a:rPr lang="en-US" altLang="zh-CN" sz="2400" dirty="0" smtClean="0">
                <a:latin typeface="Helvetica" pitchFamily="34" charset="0"/>
                <a:cs typeface="Helvetica" pitchFamily="34" charset="0"/>
              </a:rPr>
              <a:t>(A woman writes to the IT technical support guy)</a:t>
            </a:r>
            <a:br>
              <a:rPr lang="en-US" altLang="zh-CN" sz="2400" dirty="0" smtClean="0">
                <a:latin typeface="Helvetica" pitchFamily="34" charset="0"/>
                <a:cs typeface="Helvetica" pitchFamily="34" charset="0"/>
              </a:rPr>
            </a:br>
            <a:r>
              <a:rPr lang="en-US" altLang="zh-CN" sz="2400" b="1" dirty="0" smtClean="0">
                <a:latin typeface="Helvetica" pitchFamily="34" charset="0"/>
                <a:cs typeface="Helvetica" pitchFamily="34" charset="0"/>
              </a:rPr>
              <a:t>Dear Tech Support,</a:t>
            </a:r>
            <a:r>
              <a:rPr lang="en-US" altLang="zh-CN" sz="2400" dirty="0" smtClean="0">
                <a:latin typeface="Helvetica" pitchFamily="34" charset="0"/>
                <a:cs typeface="Helvetica" pitchFamily="34" charset="0"/>
              </a:rPr>
              <a:t/>
            </a:r>
            <a:br>
              <a:rPr lang="en-US" altLang="zh-CN" sz="2400" dirty="0" smtClean="0">
                <a:latin typeface="Helvetica" pitchFamily="34" charset="0"/>
                <a:cs typeface="Helvetica" pitchFamily="34" charset="0"/>
              </a:rPr>
            </a:br>
            <a:r>
              <a:rPr lang="en-US" altLang="zh-CN" sz="2400" dirty="0" smtClean="0">
                <a:latin typeface="Helvetica" pitchFamily="34" charset="0"/>
                <a:cs typeface="Helvetica" pitchFamily="34" charset="0"/>
              </a:rPr>
              <a:t>    Last year I upgraded from Boyfriend 5.0 to Husband 1.0 and I noticed a distinct slowdown in the overall system performance, particularly in the Flower and </a:t>
            </a:r>
            <a:r>
              <a:rPr lang="en-US" altLang="zh-CN" sz="2400" dirty="0" err="1" smtClean="0">
                <a:latin typeface="Helvetica" pitchFamily="34" charset="0"/>
                <a:cs typeface="Helvetica" pitchFamily="34" charset="0"/>
              </a:rPr>
              <a:t>Jewellery</a:t>
            </a:r>
            <a:r>
              <a:rPr lang="en-US" altLang="zh-CN" sz="2400" dirty="0" smtClean="0">
                <a:latin typeface="Helvetica" pitchFamily="34" charset="0"/>
                <a:cs typeface="Helvetica" pitchFamily="34" charset="0"/>
              </a:rPr>
              <a:t> Applications, which operated </a:t>
            </a:r>
            <a:r>
              <a:rPr lang="en-US" altLang="zh-CN" sz="2400" dirty="0">
                <a:latin typeface="Helvetica" pitchFamily="34" charset="0"/>
                <a:cs typeface="Helvetica" pitchFamily="34" charset="0"/>
              </a:rPr>
              <a:t>f</a:t>
            </a:r>
            <a:r>
              <a:rPr lang="en-US" altLang="zh-CN" sz="2400" dirty="0" smtClean="0">
                <a:latin typeface="Helvetica" pitchFamily="34" charset="0"/>
                <a:cs typeface="Helvetica" pitchFamily="34" charset="0"/>
              </a:rPr>
              <a:t>lawlessly under boyfriend 5.0.</a:t>
            </a:r>
            <a:br>
              <a:rPr lang="en-US" altLang="zh-CN" sz="2400" dirty="0" smtClean="0">
                <a:latin typeface="Helvetica" pitchFamily="34" charset="0"/>
                <a:cs typeface="Helvetica" pitchFamily="34" charset="0"/>
              </a:rPr>
            </a:br>
            <a:r>
              <a:rPr lang="en-US" altLang="zh-CN" sz="2400" dirty="0" smtClean="0">
                <a:latin typeface="Helvetica" pitchFamily="34" charset="0"/>
                <a:cs typeface="Helvetica" pitchFamily="34" charset="0"/>
              </a:rPr>
              <a:t>    In addition, Husband 1.0 uninstalled another valuable </a:t>
            </a:r>
            <a:r>
              <a:rPr lang="en-US" altLang="zh-CN" sz="2400" dirty="0">
                <a:latin typeface="Helvetica" pitchFamily="34" charset="0"/>
                <a:cs typeface="Helvetica" pitchFamily="34" charset="0"/>
              </a:rPr>
              <a:t>p</a:t>
            </a:r>
            <a:r>
              <a:rPr lang="en-US" altLang="zh-CN" sz="2400" dirty="0" smtClean="0">
                <a:latin typeface="Helvetica" pitchFamily="34" charset="0"/>
                <a:cs typeface="Helvetica" pitchFamily="34" charset="0"/>
              </a:rPr>
              <a:t>rogram, Romance 9.5 and then installed undesirable programs such as NEWS 5.0, MONEY 3.0 and CRICKET 4.1</a:t>
            </a:r>
            <a:br>
              <a:rPr lang="en-US" altLang="zh-CN" sz="2400" dirty="0" smtClean="0">
                <a:latin typeface="Helvetica" pitchFamily="34" charset="0"/>
                <a:cs typeface="Helvetica" pitchFamily="34" charset="0"/>
              </a:rPr>
            </a:br>
            <a:r>
              <a:rPr lang="en-US" altLang="zh-CN" sz="2400" dirty="0" smtClean="0">
                <a:latin typeface="Helvetica" pitchFamily="34" charset="0"/>
                <a:cs typeface="Helvetica" pitchFamily="34" charset="0"/>
              </a:rPr>
              <a:t>    What can I do ?</a:t>
            </a:r>
            <a:endParaRPr lang="zh-CN" altLang="en-US" sz="2400" dirty="0">
              <a:latin typeface="Helvetica" pitchFamily="34" charset="0"/>
              <a:cs typeface="Helvetica" pitchFamily="34" charset="0"/>
            </a:endParaRPr>
          </a:p>
        </p:txBody>
      </p:sp>
      <p:grpSp>
        <p:nvGrpSpPr>
          <p:cNvPr id="7" name="组合 7"/>
          <p:cNvGrpSpPr>
            <a:grpSpLocks/>
          </p:cNvGrpSpPr>
          <p:nvPr/>
        </p:nvGrpSpPr>
        <p:grpSpPr bwMode="auto">
          <a:xfrm>
            <a:off x="-14288" y="-26988"/>
            <a:ext cx="7388226" cy="1152526"/>
            <a:chOff x="-14288" y="-27384"/>
            <a:chExt cx="7388226" cy="1152525"/>
          </a:xfrm>
        </p:grpSpPr>
        <p:pic>
          <p:nvPicPr>
            <p:cNvPr id="8" name="Picture 2"/>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14288" y="-27384"/>
              <a:ext cx="3779838" cy="11525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 name="TextBox 9">
              <a:hlinkClick r:id="rId4" action="ppaction://hlinksldjump"/>
            </p:cNvPr>
            <p:cNvSpPr txBox="1"/>
            <p:nvPr/>
          </p:nvSpPr>
          <p:spPr>
            <a:xfrm>
              <a:off x="252413" y="464742"/>
              <a:ext cx="2574925" cy="430212"/>
            </a:xfrm>
            <a:prstGeom prst="rect">
              <a:avLst/>
            </a:prstGeom>
            <a:noFill/>
          </p:spPr>
          <p:txBody>
            <a:bodyPr>
              <a:spAutoFit/>
            </a:bodyPr>
            <a:lstStyle/>
            <a:p>
              <a:pPr fontAlgn="auto">
                <a:spcBef>
                  <a:spcPts val="0"/>
                </a:spcBef>
                <a:spcAft>
                  <a:spcPts val="0"/>
                </a:spcAft>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rPr>
                <a:t>Critical thinking</a:t>
              </a:r>
              <a:endParaRPr lang="zh-CN" altLang="en-US"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endParaRPr>
            </a:p>
          </p:txBody>
        </p:sp>
        <p:sp>
          <p:nvSpPr>
            <p:cNvPr id="11" name="矩形 10"/>
            <p:cNvSpPr/>
            <p:nvPr/>
          </p:nvSpPr>
          <p:spPr>
            <a:xfrm>
              <a:off x="4130675" y="559991"/>
              <a:ext cx="3243263" cy="492125"/>
            </a:xfrm>
            <a:prstGeom prst="rect">
              <a:avLst/>
            </a:prstGeom>
          </p:spPr>
          <p:txBody>
            <a:bodyPr wrap="none">
              <a:spAutoFit/>
            </a:bodyPr>
            <a:lstStyle/>
            <a:p>
              <a:pPr>
                <a:defRPr/>
              </a:pPr>
              <a:r>
                <a:rPr lang="en-US" altLang="zh-CN" sz="2600" b="1" dirty="0">
                  <a:solidFill>
                    <a:schemeClr val="accent6">
                      <a:lumMod val="75000"/>
                    </a:schemeClr>
                  </a:solidFill>
                  <a:latin typeface="Helvetica"/>
                </a:rPr>
                <a:t>Culture exploration</a:t>
              </a:r>
              <a:endParaRPr lang="zh-CN" altLang="en-US" dirty="0">
                <a:solidFill>
                  <a:schemeClr val="accent6">
                    <a:lumMod val="75000"/>
                  </a:schemeClr>
                </a:solidFill>
              </a:endParaRPr>
            </a:p>
          </p:txBody>
        </p:sp>
      </p:grpSp>
    </p:spTree>
    <p:extLst>
      <p:ext uri="{BB962C8B-B14F-4D97-AF65-F5344CB8AC3E}">
        <p14:creationId xmlns="" xmlns:p14="http://schemas.microsoft.com/office/powerpoint/2010/main" val="2497021047"/>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845" name="TextBox 8"/>
          <p:cNvSpPr txBox="1">
            <a:spLocks noChangeArrowheads="1"/>
          </p:cNvSpPr>
          <p:nvPr/>
        </p:nvSpPr>
        <p:spPr bwMode="auto">
          <a:xfrm>
            <a:off x="877888" y="1439863"/>
            <a:ext cx="755650" cy="585787"/>
          </a:xfrm>
          <a:prstGeom prst="rect">
            <a:avLst/>
          </a:prstGeom>
          <a:noFill/>
          <a:ln w="9525">
            <a:noFill/>
            <a:miter lim="800000"/>
            <a:headEnd/>
            <a:tailEnd/>
          </a:ln>
        </p:spPr>
        <p:txBody>
          <a:bodyPr>
            <a:spAutoFit/>
          </a:bodyPr>
          <a:lstStyle/>
          <a:p>
            <a:pPr marL="514350" indent="-514350" algn="just" eaLnBrk="0" hangingPunct="0"/>
            <a:r>
              <a:rPr lang="en-US" altLang="zh-CN" b="1" dirty="0" smtClean="0">
                <a:solidFill>
                  <a:srgbClr val="0E9D80"/>
                </a:solidFill>
                <a:latin typeface="Helvetica"/>
                <a:ea typeface="Cambria Math" pitchFamily="18" charset="0"/>
                <a:cs typeface="Helvetica Neue Black Condensed"/>
              </a:rPr>
              <a:t>  </a:t>
            </a:r>
            <a:endParaRPr lang="en-US" altLang="zh-CN" b="1" dirty="0">
              <a:solidFill>
                <a:srgbClr val="0E9D80"/>
              </a:solidFill>
              <a:latin typeface="Helvetica"/>
              <a:ea typeface="Cambria Math" pitchFamily="18" charset="0"/>
              <a:cs typeface="Helvetica Neue Black Condensed"/>
            </a:endParaRPr>
          </a:p>
        </p:txBody>
      </p:sp>
      <p:sp>
        <p:nvSpPr>
          <p:cNvPr id="14" name="Rectangle 13"/>
          <p:cNvSpPr/>
          <p:nvPr/>
        </p:nvSpPr>
        <p:spPr>
          <a:xfrm>
            <a:off x="288000" y="1160160"/>
            <a:ext cx="8546438" cy="5509200"/>
          </a:xfrm>
          <a:prstGeom prst="rect">
            <a:avLst/>
          </a:prstGeom>
          <a:ln w="38100"/>
        </p:spPr>
        <p:style>
          <a:lnRef idx="2">
            <a:schemeClr val="accent6"/>
          </a:lnRef>
          <a:fillRef idx="1">
            <a:schemeClr val="lt1"/>
          </a:fillRef>
          <a:effectRef idx="0">
            <a:schemeClr val="accent6"/>
          </a:effectRef>
          <a:fontRef idx="minor">
            <a:schemeClr val="dk1"/>
          </a:fontRef>
        </p:style>
        <p:txBody>
          <a:bodyPr wrap="square">
            <a:spAutoFit/>
          </a:bodyPr>
          <a:lstStyle/>
          <a:p>
            <a:r>
              <a:rPr lang="en-US" altLang="zh-CN" sz="2200" b="1" dirty="0" smtClean="0">
                <a:latin typeface="Helvetica" pitchFamily="34" charset="0"/>
                <a:cs typeface="Helvetica" pitchFamily="34" charset="0"/>
              </a:rPr>
              <a:t>Dear Madam,</a:t>
            </a:r>
            <a:r>
              <a:rPr lang="en-US" altLang="zh-CN" sz="2200" dirty="0" smtClean="0">
                <a:latin typeface="Helvetica" pitchFamily="34" charset="0"/>
                <a:cs typeface="Helvetica" pitchFamily="34" charset="0"/>
              </a:rPr>
              <a:t/>
            </a:r>
            <a:br>
              <a:rPr lang="en-US" altLang="zh-CN" sz="2200" dirty="0" smtClean="0">
                <a:latin typeface="Helvetica" pitchFamily="34" charset="0"/>
                <a:cs typeface="Helvetica" pitchFamily="34" charset="0"/>
              </a:rPr>
            </a:br>
            <a:r>
              <a:rPr lang="en-US" altLang="zh-CN" sz="2200" dirty="0" smtClean="0">
                <a:latin typeface="Helvetica" pitchFamily="34" charset="0"/>
                <a:cs typeface="Helvetica" pitchFamily="34" charset="0"/>
              </a:rPr>
              <a:t>    First, keep in mind, Boyfriend 5.0 is an Entertainment package, while Husband 1.0 is an Operating System.</a:t>
            </a:r>
            <a:br>
              <a:rPr lang="en-US" altLang="zh-CN" sz="2200" dirty="0" smtClean="0">
                <a:latin typeface="Helvetica" pitchFamily="34" charset="0"/>
                <a:cs typeface="Helvetica" pitchFamily="34" charset="0"/>
              </a:rPr>
            </a:br>
            <a:r>
              <a:rPr lang="en-US" altLang="zh-CN" sz="2200" dirty="0" smtClean="0">
                <a:latin typeface="Helvetica" pitchFamily="34" charset="0"/>
                <a:cs typeface="Helvetica" pitchFamily="34" charset="0"/>
              </a:rPr>
              <a:t>    Please enter Command: “</a:t>
            </a:r>
            <a:r>
              <a:rPr lang="en-US" altLang="zh-CN" sz="2200" dirty="0" err="1" smtClean="0">
                <a:latin typeface="Helvetica" pitchFamily="34" charset="0"/>
                <a:cs typeface="Helvetica" pitchFamily="34" charset="0"/>
              </a:rPr>
              <a:t>ithoughtyoulovedme.html</a:t>
            </a:r>
            <a:r>
              <a:rPr lang="en-US" altLang="zh-CN" sz="2200" dirty="0" smtClean="0">
                <a:latin typeface="Helvetica" pitchFamily="34" charset="0"/>
                <a:cs typeface="Helvetica" pitchFamily="34" charset="0"/>
              </a:rPr>
              <a:t>” and try to Download Tears 6.2. Then it will automatically run the Applications </a:t>
            </a:r>
            <a:r>
              <a:rPr lang="en-US" altLang="zh-CN" sz="2200" dirty="0" err="1" smtClean="0">
                <a:latin typeface="Helvetica" pitchFamily="34" charset="0"/>
                <a:cs typeface="Helvetica" pitchFamily="34" charset="0"/>
              </a:rPr>
              <a:t>Jewellery</a:t>
            </a:r>
            <a:r>
              <a:rPr lang="en-US" altLang="zh-CN" sz="2200" dirty="0" smtClean="0">
                <a:latin typeface="Helvetica" pitchFamily="34" charset="0"/>
                <a:cs typeface="Helvetica" pitchFamily="34" charset="0"/>
              </a:rPr>
              <a:t> 3.0 and Flowers 3.5.</a:t>
            </a:r>
            <a:br>
              <a:rPr lang="en-US" altLang="zh-CN" sz="2200" dirty="0" smtClean="0">
                <a:latin typeface="Helvetica" pitchFamily="34" charset="0"/>
                <a:cs typeface="Helvetica" pitchFamily="34" charset="0"/>
              </a:rPr>
            </a:br>
            <a:r>
              <a:rPr lang="en-US" altLang="zh-CN" sz="2200" dirty="0" smtClean="0">
                <a:latin typeface="Helvetica" pitchFamily="34" charset="0"/>
                <a:cs typeface="Helvetica" pitchFamily="34" charset="0"/>
              </a:rPr>
              <a:t>    However, remember, overuse of the above Application can cause Husband 1.0 to Default to Silence 3.5 or Beer 6.1.</a:t>
            </a:r>
            <a:br>
              <a:rPr lang="en-US" altLang="zh-CN" sz="2200" dirty="0" smtClean="0">
                <a:latin typeface="Helvetica" pitchFamily="34" charset="0"/>
                <a:cs typeface="Helvetica" pitchFamily="34" charset="0"/>
              </a:rPr>
            </a:br>
            <a:r>
              <a:rPr lang="en-US" altLang="zh-CN" sz="2200" dirty="0" smtClean="0">
                <a:latin typeface="Helvetica" pitchFamily="34" charset="0"/>
                <a:cs typeface="Helvetica" pitchFamily="34" charset="0"/>
              </a:rPr>
              <a:t>    Also DO NOT disturb the original Package of Husband 1.0…. Otherwise new Virus Girlfriend 2.5 will automatically be Downloaded into your System.</a:t>
            </a:r>
            <a:br>
              <a:rPr lang="en-US" altLang="zh-CN" sz="2200" dirty="0" smtClean="0">
                <a:latin typeface="Helvetica" pitchFamily="34" charset="0"/>
                <a:cs typeface="Helvetica" pitchFamily="34" charset="0"/>
              </a:rPr>
            </a:br>
            <a:r>
              <a:rPr lang="en-US" altLang="zh-CN" sz="2200" dirty="0" smtClean="0">
                <a:latin typeface="Helvetica" pitchFamily="34" charset="0"/>
                <a:cs typeface="Helvetica" pitchFamily="34" charset="0"/>
              </a:rPr>
              <a:t>    So be careful. In addition, please do not attempt to Re-install the Boyfriend 5.0 Program. These are Unsupported Applications and will Crash Husband 1.0.</a:t>
            </a:r>
            <a:br>
              <a:rPr lang="en-US" altLang="zh-CN" sz="2200" dirty="0" smtClean="0">
                <a:latin typeface="Helvetica" pitchFamily="34" charset="0"/>
                <a:cs typeface="Helvetica" pitchFamily="34" charset="0"/>
              </a:rPr>
            </a:br>
            <a:r>
              <a:rPr lang="en-US" altLang="zh-CN" sz="2200" dirty="0" smtClean="0">
                <a:latin typeface="Helvetica" pitchFamily="34" charset="0"/>
                <a:cs typeface="Helvetica" pitchFamily="34" charset="0"/>
              </a:rPr>
              <a:t>   We recommend: Cooking 5.0 and Cute Looks 7.7.</a:t>
            </a:r>
            <a:br>
              <a:rPr lang="en-US" altLang="zh-CN" sz="2200" dirty="0" smtClean="0">
                <a:latin typeface="Helvetica" pitchFamily="34" charset="0"/>
                <a:cs typeface="Helvetica" pitchFamily="34" charset="0"/>
              </a:rPr>
            </a:br>
            <a:r>
              <a:rPr lang="en-US" altLang="zh-CN" sz="2200" dirty="0" smtClean="0">
                <a:latin typeface="Helvetica" pitchFamily="34" charset="0"/>
                <a:cs typeface="Helvetica" pitchFamily="34" charset="0"/>
              </a:rPr>
              <a:t>   Good Luck Madam : )</a:t>
            </a:r>
            <a:endParaRPr lang="zh-CN" altLang="en-US" sz="2200" dirty="0">
              <a:latin typeface="Helvetica" pitchFamily="34" charset="0"/>
              <a:cs typeface="Helvetica" pitchFamily="34" charset="0"/>
            </a:endParaRPr>
          </a:p>
        </p:txBody>
      </p:sp>
      <p:grpSp>
        <p:nvGrpSpPr>
          <p:cNvPr id="6" name="组合 7"/>
          <p:cNvGrpSpPr>
            <a:grpSpLocks/>
          </p:cNvGrpSpPr>
          <p:nvPr/>
        </p:nvGrpSpPr>
        <p:grpSpPr bwMode="auto">
          <a:xfrm>
            <a:off x="-14288" y="-26988"/>
            <a:ext cx="7388226" cy="1152526"/>
            <a:chOff x="-14288" y="-27384"/>
            <a:chExt cx="7388226" cy="1152525"/>
          </a:xfrm>
        </p:grpSpPr>
        <p:pic>
          <p:nvPicPr>
            <p:cNvPr id="7" name="Picture 2"/>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14288" y="-27384"/>
              <a:ext cx="3779838" cy="11525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8" name="TextBox 7">
              <a:hlinkClick r:id="rId4" action="ppaction://hlinksldjump"/>
            </p:cNvPr>
            <p:cNvSpPr txBox="1"/>
            <p:nvPr/>
          </p:nvSpPr>
          <p:spPr>
            <a:xfrm>
              <a:off x="252413" y="464742"/>
              <a:ext cx="2574925" cy="430212"/>
            </a:xfrm>
            <a:prstGeom prst="rect">
              <a:avLst/>
            </a:prstGeom>
            <a:noFill/>
          </p:spPr>
          <p:txBody>
            <a:bodyPr>
              <a:spAutoFit/>
            </a:bodyPr>
            <a:lstStyle/>
            <a:p>
              <a:pPr fontAlgn="auto">
                <a:spcBef>
                  <a:spcPts val="0"/>
                </a:spcBef>
                <a:spcAft>
                  <a:spcPts val="0"/>
                </a:spcAft>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rPr>
                <a:t>Critical thinking</a:t>
              </a:r>
              <a:endParaRPr lang="zh-CN" altLang="en-US"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endParaRPr>
            </a:p>
          </p:txBody>
        </p:sp>
        <p:sp>
          <p:nvSpPr>
            <p:cNvPr id="10" name="矩形 9"/>
            <p:cNvSpPr/>
            <p:nvPr/>
          </p:nvSpPr>
          <p:spPr>
            <a:xfrm>
              <a:off x="4130675" y="559991"/>
              <a:ext cx="3243263" cy="492125"/>
            </a:xfrm>
            <a:prstGeom prst="rect">
              <a:avLst/>
            </a:prstGeom>
          </p:spPr>
          <p:txBody>
            <a:bodyPr wrap="none">
              <a:spAutoFit/>
            </a:bodyPr>
            <a:lstStyle/>
            <a:p>
              <a:pPr>
                <a:defRPr/>
              </a:pPr>
              <a:r>
                <a:rPr lang="en-US" altLang="zh-CN" sz="2600" b="1" dirty="0">
                  <a:solidFill>
                    <a:schemeClr val="accent6">
                      <a:lumMod val="75000"/>
                    </a:schemeClr>
                  </a:solidFill>
                  <a:latin typeface="Helvetica"/>
                </a:rPr>
                <a:t>Culture exploration</a:t>
              </a:r>
              <a:endParaRPr lang="zh-CN" altLang="en-US" dirty="0">
                <a:solidFill>
                  <a:schemeClr val="accent6">
                    <a:lumMod val="75000"/>
                  </a:schemeClr>
                </a:solidFill>
              </a:endParaRPr>
            </a:p>
          </p:txBody>
        </p:sp>
      </p:grpSp>
    </p:spTree>
    <p:extLst>
      <p:ext uri="{BB962C8B-B14F-4D97-AF65-F5344CB8AC3E}">
        <p14:creationId xmlns="" xmlns:p14="http://schemas.microsoft.com/office/powerpoint/2010/main" val="2497021047"/>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2" descr="H:\2015年修改\图片4.jpg"/>
          <p:cNvPicPr>
            <a:picLocks noChangeAspect="1" noChangeArrowheads="1"/>
          </p:cNvPicPr>
          <p:nvPr/>
        </p:nvPicPr>
        <p:blipFill>
          <a:blip r:embed="rId3" cstate="print"/>
          <a:srcRect/>
          <a:stretch>
            <a:fillRect/>
          </a:stretch>
        </p:blipFill>
        <p:spPr bwMode="auto">
          <a:xfrm>
            <a:off x="244505" y="1700807"/>
            <a:ext cx="8613775" cy="4939705"/>
          </a:xfrm>
          <a:prstGeom prst="rect">
            <a:avLst/>
          </a:prstGeom>
          <a:noFill/>
        </p:spPr>
      </p:pic>
      <p:sp>
        <p:nvSpPr>
          <p:cNvPr id="291845" name="TextBox 8"/>
          <p:cNvSpPr txBox="1">
            <a:spLocks noChangeArrowheads="1"/>
          </p:cNvSpPr>
          <p:nvPr/>
        </p:nvSpPr>
        <p:spPr bwMode="auto">
          <a:xfrm>
            <a:off x="877888" y="1439863"/>
            <a:ext cx="755650" cy="585787"/>
          </a:xfrm>
          <a:prstGeom prst="rect">
            <a:avLst/>
          </a:prstGeom>
          <a:noFill/>
          <a:ln w="9525">
            <a:noFill/>
            <a:miter lim="800000"/>
            <a:headEnd/>
            <a:tailEnd/>
          </a:ln>
        </p:spPr>
        <p:txBody>
          <a:bodyPr>
            <a:spAutoFit/>
          </a:bodyPr>
          <a:lstStyle/>
          <a:p>
            <a:pPr marL="514350" indent="-514350" algn="just" eaLnBrk="0" hangingPunct="0"/>
            <a:r>
              <a:rPr lang="en-US" altLang="zh-CN" b="1" dirty="0" smtClean="0">
                <a:solidFill>
                  <a:srgbClr val="0E9D80"/>
                </a:solidFill>
                <a:latin typeface="Helvetica"/>
                <a:ea typeface="Cambria Math" pitchFamily="18" charset="0"/>
                <a:cs typeface="Helvetica Neue Black Condensed"/>
              </a:rPr>
              <a:t>  </a:t>
            </a:r>
            <a:endParaRPr lang="en-US" altLang="zh-CN" b="1" dirty="0">
              <a:solidFill>
                <a:srgbClr val="0E9D80"/>
              </a:solidFill>
              <a:latin typeface="Helvetica"/>
              <a:ea typeface="Cambria Math" pitchFamily="18" charset="0"/>
              <a:cs typeface="Helvetica Neue Black Condensed"/>
            </a:endParaRPr>
          </a:p>
        </p:txBody>
      </p:sp>
      <p:sp>
        <p:nvSpPr>
          <p:cNvPr id="291851" name="文本框 5"/>
          <p:cNvSpPr txBox="1">
            <a:spLocks noChangeArrowheads="1"/>
          </p:cNvSpPr>
          <p:nvPr/>
        </p:nvSpPr>
        <p:spPr bwMode="auto">
          <a:xfrm>
            <a:off x="877888" y="1393418"/>
            <a:ext cx="7789460" cy="451406"/>
          </a:xfrm>
          <a:prstGeom prst="rect">
            <a:avLst/>
          </a:prstGeom>
          <a:noFill/>
          <a:ln w="9525">
            <a:noFill/>
            <a:miter lim="800000"/>
            <a:headEnd/>
            <a:tailEnd/>
          </a:ln>
        </p:spPr>
        <p:txBody>
          <a:bodyPr wrap="square">
            <a:spAutoFit/>
          </a:bodyPr>
          <a:lstStyle/>
          <a:p>
            <a:pPr algn="just">
              <a:lnSpc>
                <a:spcPts val="2800"/>
              </a:lnSpc>
            </a:pPr>
            <a:r>
              <a:rPr lang="en-US" altLang="zh-CN" sz="2400" dirty="0" smtClean="0">
                <a:latin typeface="Helvetica"/>
              </a:rPr>
              <a:t>What are the messages conveyed in the article?</a:t>
            </a:r>
            <a:endParaRPr lang="zh-CN" altLang="en-US" sz="2400" dirty="0">
              <a:solidFill>
                <a:srgbClr val="000000"/>
              </a:solidFill>
              <a:latin typeface="Helvetica"/>
            </a:endParaRPr>
          </a:p>
        </p:txBody>
      </p:sp>
      <p:sp>
        <p:nvSpPr>
          <p:cNvPr id="12" name="矩形 11"/>
          <p:cNvSpPr/>
          <p:nvPr/>
        </p:nvSpPr>
        <p:spPr>
          <a:xfrm>
            <a:off x="816546" y="2488593"/>
            <a:ext cx="7787902" cy="3748719"/>
          </a:xfrm>
          <a:prstGeom prst="rect">
            <a:avLst/>
          </a:prstGeom>
        </p:spPr>
        <p:txBody>
          <a:bodyPr wrap="square">
            <a:spAutoFit/>
          </a:bodyPr>
          <a:lstStyle/>
          <a:p>
            <a:pPr marL="179388" indent="-179388" algn="just">
              <a:lnSpc>
                <a:spcPct val="110000"/>
              </a:lnSpc>
              <a:buFont typeface="Arial" pitchFamily="34" charset="0"/>
              <a:buChar char="•"/>
            </a:pPr>
            <a:r>
              <a:rPr lang="en-US" altLang="zh-CN" sz="2400" dirty="0" smtClean="0">
                <a:latin typeface="Helvetica"/>
              </a:rPr>
              <a:t>Life after marriage is different from that during dating. </a:t>
            </a:r>
          </a:p>
          <a:p>
            <a:pPr marL="179388" indent="-179388" algn="just">
              <a:lnSpc>
                <a:spcPct val="110000"/>
              </a:lnSpc>
              <a:buFont typeface="Arial" pitchFamily="34" charset="0"/>
              <a:buChar char="•"/>
            </a:pPr>
            <a:r>
              <a:rPr lang="en-US" altLang="zh-CN" sz="2400" dirty="0" smtClean="0">
                <a:latin typeface="Helvetica"/>
              </a:rPr>
              <a:t>When dating, lovers show their best sides and conceal their weaknesses.</a:t>
            </a:r>
          </a:p>
          <a:p>
            <a:pPr marL="179388" indent="-179388" algn="just">
              <a:lnSpc>
                <a:spcPct val="110000"/>
              </a:lnSpc>
              <a:buFont typeface="Arial" pitchFamily="34" charset="0"/>
              <a:buChar char="•"/>
            </a:pPr>
            <a:r>
              <a:rPr lang="en-US" altLang="zh-CN" sz="2400" dirty="0" smtClean="0">
                <a:latin typeface="Helvetica"/>
              </a:rPr>
              <a:t>Dating is also characteristic of romance and fantasy. </a:t>
            </a:r>
          </a:p>
          <a:p>
            <a:pPr marL="179388" indent="-179388" algn="just">
              <a:lnSpc>
                <a:spcPct val="110000"/>
              </a:lnSpc>
              <a:buFont typeface="Arial" pitchFamily="34" charset="0"/>
              <a:buChar char="•"/>
            </a:pPr>
            <a:r>
              <a:rPr lang="en-US" altLang="zh-CN" sz="2400" dirty="0" smtClean="0">
                <a:latin typeface="Helvetica"/>
              </a:rPr>
              <a:t>After marriage, strengths and weaknesses of each other’s characters are revealed. </a:t>
            </a:r>
          </a:p>
          <a:p>
            <a:pPr marL="179388" indent="-179388" algn="just">
              <a:lnSpc>
                <a:spcPct val="110000"/>
              </a:lnSpc>
              <a:buFont typeface="Arial" pitchFamily="34" charset="0"/>
              <a:buChar char="•"/>
            </a:pPr>
            <a:r>
              <a:rPr lang="en-US" altLang="zh-CN" sz="2400" dirty="0" smtClean="0">
                <a:latin typeface="Helvetica"/>
              </a:rPr>
              <a:t>Couples may feel a little bit confused and disappointed. </a:t>
            </a:r>
          </a:p>
          <a:p>
            <a:pPr marL="179388" indent="-179388" algn="just">
              <a:lnSpc>
                <a:spcPct val="110000"/>
              </a:lnSpc>
              <a:buFont typeface="Arial" pitchFamily="34" charset="0"/>
              <a:buChar char="•"/>
            </a:pPr>
            <a:r>
              <a:rPr lang="en-US" altLang="zh-CN" sz="2400" dirty="0" smtClean="0">
                <a:latin typeface="Helvetica"/>
              </a:rPr>
              <a:t>It requires couples to adjust their attitudes and commit more effort to ensure a happy marriage. </a:t>
            </a:r>
            <a:endParaRPr lang="zh-CN" altLang="en-US" sz="2400" dirty="0" smtClean="0">
              <a:latin typeface="Helvetica"/>
            </a:endParaRPr>
          </a:p>
        </p:txBody>
      </p:sp>
      <p:grpSp>
        <p:nvGrpSpPr>
          <p:cNvPr id="8" name="组合 7"/>
          <p:cNvGrpSpPr>
            <a:grpSpLocks/>
          </p:cNvGrpSpPr>
          <p:nvPr/>
        </p:nvGrpSpPr>
        <p:grpSpPr bwMode="auto">
          <a:xfrm>
            <a:off x="-14288" y="-26988"/>
            <a:ext cx="7388226" cy="1152526"/>
            <a:chOff x="-14288" y="-27384"/>
            <a:chExt cx="7388226" cy="1152525"/>
          </a:xfrm>
        </p:grpSpPr>
        <p:pic>
          <p:nvPicPr>
            <p:cNvPr id="10" name="Picture 2"/>
            <p:cNvPicPr>
              <a:picLocks noChangeAspect="1" noChangeArrowheads="1"/>
            </p:cNvPicPr>
            <p:nvPr/>
          </p:nvPicPr>
          <p:blipFill>
            <a:blip r:embed="rId4">
              <a:extLst>
                <a:ext uri="{28A0092B-C50C-407E-A947-70E740481C1C}">
                  <a14:useLocalDpi xmlns="" xmlns:a14="http://schemas.microsoft.com/office/drawing/2010/main" val="0"/>
                </a:ext>
              </a:extLst>
            </a:blip>
            <a:srcRect/>
            <a:stretch>
              <a:fillRect/>
            </a:stretch>
          </p:blipFill>
          <p:spPr bwMode="auto">
            <a:xfrm>
              <a:off x="-14288" y="-27384"/>
              <a:ext cx="3779838" cy="11525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1" name="TextBox 10">
              <a:hlinkClick r:id="rId5" action="ppaction://hlinksldjump"/>
            </p:cNvPr>
            <p:cNvSpPr txBox="1"/>
            <p:nvPr/>
          </p:nvSpPr>
          <p:spPr>
            <a:xfrm>
              <a:off x="252413" y="464742"/>
              <a:ext cx="2574925" cy="430212"/>
            </a:xfrm>
            <a:prstGeom prst="rect">
              <a:avLst/>
            </a:prstGeom>
            <a:noFill/>
          </p:spPr>
          <p:txBody>
            <a:bodyPr>
              <a:spAutoFit/>
            </a:bodyPr>
            <a:lstStyle/>
            <a:p>
              <a:pPr fontAlgn="auto">
                <a:spcBef>
                  <a:spcPts val="0"/>
                </a:spcBef>
                <a:spcAft>
                  <a:spcPts val="0"/>
                </a:spcAft>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rPr>
                <a:t>Critical thinking</a:t>
              </a:r>
              <a:endParaRPr lang="zh-CN" altLang="en-US"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endParaRPr>
            </a:p>
          </p:txBody>
        </p:sp>
        <p:sp>
          <p:nvSpPr>
            <p:cNvPr id="13" name="矩形 12"/>
            <p:cNvSpPr/>
            <p:nvPr/>
          </p:nvSpPr>
          <p:spPr>
            <a:xfrm>
              <a:off x="4130675" y="559991"/>
              <a:ext cx="3243263" cy="492125"/>
            </a:xfrm>
            <a:prstGeom prst="rect">
              <a:avLst/>
            </a:prstGeom>
          </p:spPr>
          <p:txBody>
            <a:bodyPr wrap="none">
              <a:spAutoFit/>
            </a:bodyPr>
            <a:lstStyle/>
            <a:p>
              <a:pPr>
                <a:defRPr/>
              </a:pPr>
              <a:r>
                <a:rPr lang="en-US" altLang="zh-CN" sz="2600" b="1" dirty="0">
                  <a:solidFill>
                    <a:schemeClr val="accent6">
                      <a:lumMod val="75000"/>
                    </a:schemeClr>
                  </a:solidFill>
                  <a:latin typeface="Helvetica"/>
                </a:rPr>
                <a:t>Culture exploration</a:t>
              </a:r>
              <a:endParaRPr lang="zh-CN" altLang="en-US" dirty="0">
                <a:solidFill>
                  <a:schemeClr val="accent6">
                    <a:lumMod val="75000"/>
                  </a:schemeClr>
                </a:solidFill>
              </a:endParaRPr>
            </a:p>
          </p:txBody>
        </p:sp>
      </p:grpSp>
    </p:spTree>
    <p:extLst>
      <p:ext uri="{BB962C8B-B14F-4D97-AF65-F5344CB8AC3E}">
        <p14:creationId xmlns="" xmlns:p14="http://schemas.microsoft.com/office/powerpoint/2010/main" val="2497021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blinds(horizontal)">
                                      <p:cBhvr>
                                        <p:cTn id="7" dur="500"/>
                                        <p:tgtEl>
                                          <p:spTgt spid="1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2">
                                            <p:txEl>
                                              <p:pRg st="1" end="1"/>
                                            </p:txEl>
                                          </p:spTgt>
                                        </p:tgtEl>
                                        <p:attrNameLst>
                                          <p:attrName>style.visibility</p:attrName>
                                        </p:attrNameLst>
                                      </p:cBhvr>
                                      <p:to>
                                        <p:strVal val="visible"/>
                                      </p:to>
                                    </p:set>
                                    <p:animEffect transition="in" filter="blinds(horizontal)">
                                      <p:cBhvr>
                                        <p:cTn id="12" dur="500"/>
                                        <p:tgtEl>
                                          <p:spTgt spid="1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2">
                                            <p:txEl>
                                              <p:pRg st="2" end="2"/>
                                            </p:txEl>
                                          </p:spTgt>
                                        </p:tgtEl>
                                        <p:attrNameLst>
                                          <p:attrName>style.visibility</p:attrName>
                                        </p:attrNameLst>
                                      </p:cBhvr>
                                      <p:to>
                                        <p:strVal val="visible"/>
                                      </p:to>
                                    </p:set>
                                    <p:animEffect transition="in" filter="blinds(horizontal)">
                                      <p:cBhvr>
                                        <p:cTn id="17" dur="500"/>
                                        <p:tgtEl>
                                          <p:spTgt spid="1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12">
                                            <p:txEl>
                                              <p:pRg st="3" end="3"/>
                                            </p:txEl>
                                          </p:spTgt>
                                        </p:tgtEl>
                                        <p:attrNameLst>
                                          <p:attrName>style.visibility</p:attrName>
                                        </p:attrNameLst>
                                      </p:cBhvr>
                                      <p:to>
                                        <p:strVal val="visible"/>
                                      </p:to>
                                    </p:set>
                                    <p:animEffect transition="in" filter="blinds(horizontal)">
                                      <p:cBhvr>
                                        <p:cTn id="22" dur="500"/>
                                        <p:tgtEl>
                                          <p:spTgt spid="1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12">
                                            <p:txEl>
                                              <p:pRg st="4" end="4"/>
                                            </p:txEl>
                                          </p:spTgt>
                                        </p:tgtEl>
                                        <p:attrNameLst>
                                          <p:attrName>style.visibility</p:attrName>
                                        </p:attrNameLst>
                                      </p:cBhvr>
                                      <p:to>
                                        <p:strVal val="visible"/>
                                      </p:to>
                                    </p:set>
                                    <p:animEffect transition="in" filter="blinds(horizontal)">
                                      <p:cBhvr>
                                        <p:cTn id="27" dur="500"/>
                                        <p:tgtEl>
                                          <p:spTgt spid="12">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12">
                                            <p:txEl>
                                              <p:pRg st="5" end="5"/>
                                            </p:txEl>
                                          </p:spTgt>
                                        </p:tgtEl>
                                        <p:attrNameLst>
                                          <p:attrName>style.visibility</p:attrName>
                                        </p:attrNameLst>
                                      </p:cBhvr>
                                      <p:to>
                                        <p:strVal val="visible"/>
                                      </p:to>
                                    </p:set>
                                    <p:animEffect transition="in" filter="blinds(horizontal)">
                                      <p:cBhvr>
                                        <p:cTn id="32" dur="500"/>
                                        <p:tgtEl>
                                          <p:spTgt spid="1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894" name="TextBox 8"/>
          <p:cNvSpPr txBox="1">
            <a:spLocks noChangeArrowheads="1"/>
          </p:cNvSpPr>
          <p:nvPr/>
        </p:nvSpPr>
        <p:spPr bwMode="auto">
          <a:xfrm>
            <a:off x="1149350" y="1484313"/>
            <a:ext cx="755650" cy="585787"/>
          </a:xfrm>
          <a:prstGeom prst="rect">
            <a:avLst/>
          </a:prstGeom>
          <a:noFill/>
          <a:ln w="9525">
            <a:noFill/>
            <a:miter lim="800000"/>
            <a:headEnd/>
            <a:tailEnd/>
          </a:ln>
        </p:spPr>
        <p:txBody>
          <a:bodyPr>
            <a:spAutoFit/>
          </a:bodyPr>
          <a:lstStyle/>
          <a:p>
            <a:pPr marL="514350" indent="-514350" algn="just" eaLnBrk="0" hangingPunct="0"/>
            <a:r>
              <a:rPr lang="en-US" altLang="zh-CN" b="1" dirty="0" smtClean="0">
                <a:solidFill>
                  <a:srgbClr val="0E9D80"/>
                </a:solidFill>
                <a:latin typeface="Helvetica"/>
                <a:ea typeface="Cambria Math" pitchFamily="18" charset="0"/>
                <a:cs typeface="Helvetica Neue Black Condensed"/>
              </a:rPr>
              <a:t>  </a:t>
            </a:r>
            <a:endParaRPr lang="en-US" altLang="zh-CN" b="1" dirty="0">
              <a:solidFill>
                <a:srgbClr val="0E9D80"/>
              </a:solidFill>
              <a:latin typeface="Helvetica"/>
              <a:ea typeface="Cambria Math" pitchFamily="18" charset="0"/>
              <a:cs typeface="Helvetica Neue Black Condensed"/>
            </a:endParaRPr>
          </a:p>
        </p:txBody>
      </p:sp>
      <p:grpSp>
        <p:nvGrpSpPr>
          <p:cNvPr id="18" name="组合 17"/>
          <p:cNvGrpSpPr/>
          <p:nvPr/>
        </p:nvGrpSpPr>
        <p:grpSpPr>
          <a:xfrm>
            <a:off x="924275" y="1428736"/>
            <a:ext cx="7968205" cy="2040313"/>
            <a:chOff x="924275" y="1787636"/>
            <a:chExt cx="7576815" cy="2040313"/>
          </a:xfrm>
        </p:grpSpPr>
        <p:sp>
          <p:nvSpPr>
            <p:cNvPr id="7" name="TextBox 6"/>
            <p:cNvSpPr txBox="1">
              <a:spLocks noChangeArrowheads="1"/>
            </p:cNvSpPr>
            <p:nvPr/>
          </p:nvSpPr>
          <p:spPr bwMode="auto">
            <a:xfrm>
              <a:off x="924275" y="2996952"/>
              <a:ext cx="7576815" cy="830997"/>
            </a:xfrm>
            <a:prstGeom prst="rect">
              <a:avLst/>
            </a:prstGeom>
            <a:noFill/>
            <a:ln w="9525">
              <a:noFill/>
              <a:miter lim="800000"/>
              <a:headEnd/>
              <a:tailEnd/>
            </a:ln>
          </p:spPr>
          <p:txBody>
            <a:bodyPr wrap="square">
              <a:spAutoFit/>
            </a:bodyPr>
            <a:lstStyle/>
            <a:p>
              <a:pPr marL="538163" indent="-538163">
                <a:defRPr/>
              </a:pPr>
              <a:r>
                <a:rPr lang="en-US" altLang="zh-CN" sz="2400" dirty="0" smtClean="0">
                  <a:solidFill>
                    <a:srgbClr val="000000"/>
                  </a:solidFill>
                  <a:latin typeface="Helvetica"/>
                </a:rPr>
                <a:t>Q1: Would you accept a long distance relationship?</a:t>
              </a:r>
              <a:r>
                <a:rPr lang="en-US" altLang="zh-CN" sz="2400" dirty="0" smtClean="0">
                  <a:latin typeface="Helvetica"/>
                </a:rPr>
                <a:t> And why?</a:t>
              </a:r>
              <a:endParaRPr lang="zh-CN" altLang="en-US" sz="2400" dirty="0" smtClean="0">
                <a:solidFill>
                  <a:srgbClr val="000000"/>
                </a:solidFill>
                <a:latin typeface="Helvetica"/>
              </a:endParaRPr>
            </a:p>
          </p:txBody>
        </p:sp>
        <p:sp>
          <p:nvSpPr>
            <p:cNvPr id="11" name="矩形 10"/>
            <p:cNvSpPr/>
            <p:nvPr/>
          </p:nvSpPr>
          <p:spPr>
            <a:xfrm>
              <a:off x="924275" y="1787636"/>
              <a:ext cx="7475188" cy="954107"/>
            </a:xfrm>
            <a:prstGeom prst="rect">
              <a:avLst/>
            </a:prstGeom>
          </p:spPr>
          <p:txBody>
            <a:bodyPr wrap="square">
              <a:spAutoFit/>
            </a:bodyPr>
            <a:lstStyle/>
            <a:p>
              <a:pPr eaLnBrk="0" hangingPunct="0">
                <a:defRPr/>
              </a:pPr>
              <a:r>
                <a:rPr lang="en-US" altLang="zh-CN" sz="2800" dirty="0" smtClean="0">
                  <a:solidFill>
                    <a:srgbClr val="000000"/>
                  </a:solidFill>
                  <a:latin typeface="Helvetica"/>
                </a:rPr>
                <a:t>Watch a video clip and discuss some questions.</a:t>
              </a:r>
              <a:endParaRPr lang="en-US" altLang="zh-CN" sz="2800" dirty="0">
                <a:solidFill>
                  <a:srgbClr val="000000"/>
                </a:solidFill>
                <a:latin typeface="Helvetica"/>
              </a:endParaRPr>
            </a:p>
          </p:txBody>
        </p:sp>
      </p:grpSp>
      <p:sp>
        <p:nvSpPr>
          <p:cNvPr id="12" name="Text Box 1074">
            <a:hlinkClick r:id="" action="ppaction://hlinkshowjump?jump=nextslide"/>
          </p:cNvPr>
          <p:cNvSpPr txBox="1">
            <a:spLocks noChangeArrowheads="1"/>
          </p:cNvSpPr>
          <p:nvPr/>
        </p:nvSpPr>
        <p:spPr bwMode="auto">
          <a:xfrm>
            <a:off x="2267744" y="5715016"/>
            <a:ext cx="2767010" cy="461665"/>
          </a:xfrm>
          <a:prstGeom prst="rect">
            <a:avLst/>
          </a:prstGeom>
          <a:noFill/>
          <a:ln w="12700" cap="sq">
            <a:noFill/>
            <a:miter lim="800000"/>
            <a:headEnd type="none" w="sm" len="sm"/>
            <a:tailEnd type="none" w="sm" len="sm"/>
          </a:ln>
        </p:spPr>
        <p:txBody>
          <a:bodyPr wrap="square">
            <a:spAutoFit/>
          </a:bodyPr>
          <a:lstStyle/>
          <a:p>
            <a:pPr fontAlgn="auto">
              <a:spcBef>
                <a:spcPts val="0"/>
              </a:spcBef>
              <a:spcAft>
                <a:spcPts val="0"/>
              </a:spcAft>
              <a:defRPr/>
            </a:pPr>
            <a:r>
              <a:rPr lang="en-US" altLang="zh-CN" sz="2400" b="1" dirty="0" smtClean="0">
                <a:solidFill>
                  <a:schemeClr val="accent6">
                    <a:lumMod val="75000"/>
                  </a:schemeClr>
                </a:solidFill>
                <a:latin typeface="Helvetica" pitchFamily="34" charset="0"/>
                <a:ea typeface="+mn-ea"/>
                <a:cs typeface="Helvetica Neue"/>
              </a:rPr>
              <a:t>Video Watching</a:t>
            </a:r>
          </a:p>
        </p:txBody>
      </p:sp>
      <p:pic>
        <p:nvPicPr>
          <p:cNvPr id="13" name="Picture 9" descr="13">
            <a:hlinkClick r:id="" action="ppaction://hlinkshowjump?jump=nextslide"/>
          </p:cNvPr>
          <p:cNvPicPr>
            <a:picLocks noChangeAspect="1" noChangeArrowheads="1" noCrop="1"/>
          </p:cNvPicPr>
          <p:nvPr/>
        </p:nvPicPr>
        <p:blipFill>
          <a:blip r:embed="rId3" cstate="print"/>
          <a:srcRect/>
          <a:stretch>
            <a:fillRect/>
          </a:stretch>
        </p:blipFill>
        <p:spPr bwMode="auto">
          <a:xfrm>
            <a:off x="5148064" y="5715016"/>
            <a:ext cx="1530334" cy="408873"/>
          </a:xfrm>
          <a:prstGeom prst="rect">
            <a:avLst/>
          </a:prstGeom>
          <a:noFill/>
          <a:ln w="9525">
            <a:noFill/>
            <a:miter lim="800000"/>
            <a:headEnd/>
            <a:tailEnd/>
          </a:ln>
        </p:spPr>
      </p:pic>
      <p:grpSp>
        <p:nvGrpSpPr>
          <p:cNvPr id="19" name="组合 18"/>
          <p:cNvGrpSpPr/>
          <p:nvPr/>
        </p:nvGrpSpPr>
        <p:grpSpPr>
          <a:xfrm>
            <a:off x="7446267" y="3142108"/>
            <a:ext cx="1054823" cy="1080120"/>
            <a:chOff x="5697555" y="4278328"/>
            <a:chExt cx="1446213" cy="1365250"/>
          </a:xfrm>
        </p:grpSpPr>
        <p:pic>
          <p:nvPicPr>
            <p:cNvPr id="15" name="Picture 3">
              <a:hlinkClick r:id="rId4" action="ppaction://hlinksldjump"/>
            </p:cNvPr>
            <p:cNvPicPr>
              <a:picLocks noChangeAspect="1" noChangeArrowheads="1"/>
            </p:cNvPicPr>
            <p:nvPr/>
          </p:nvPicPr>
          <p:blipFill>
            <a:blip r:embed="rId5" cstate="print"/>
            <a:srcRect/>
            <a:stretch>
              <a:fillRect/>
            </a:stretch>
          </p:blipFill>
          <p:spPr bwMode="auto">
            <a:xfrm>
              <a:off x="5697555" y="4278328"/>
              <a:ext cx="1446213" cy="1365250"/>
            </a:xfrm>
            <a:prstGeom prst="rect">
              <a:avLst/>
            </a:prstGeom>
            <a:noFill/>
            <a:ln w="9525">
              <a:noFill/>
              <a:miter lim="800000"/>
              <a:headEnd/>
              <a:tailEnd/>
            </a:ln>
          </p:spPr>
        </p:pic>
        <p:sp>
          <p:nvSpPr>
            <p:cNvPr id="17" name="TextBox 16">
              <a:hlinkClick r:id="rId4" action="ppaction://hlinksldjump"/>
            </p:cNvPr>
            <p:cNvSpPr txBox="1"/>
            <p:nvPr/>
          </p:nvSpPr>
          <p:spPr>
            <a:xfrm>
              <a:off x="5903307" y="4778393"/>
              <a:ext cx="1073149" cy="583535"/>
            </a:xfrm>
            <a:prstGeom prst="rect">
              <a:avLst/>
            </a:prstGeom>
            <a:noFill/>
          </p:spPr>
          <p:txBody>
            <a:bodyPr wrap="square">
              <a:spAutoFit/>
            </a:bodyPr>
            <a:lstStyle/>
            <a:p>
              <a:pPr fontAlgn="auto">
                <a:spcBef>
                  <a:spcPts val="0"/>
                </a:spcBef>
                <a:spcAft>
                  <a:spcPts val="0"/>
                </a:spcAft>
                <a:defRPr/>
              </a:pPr>
              <a:r>
                <a:rPr lang="en-US" altLang="zh-CN" sz="2400" b="1" dirty="0">
                  <a:solidFill>
                    <a:schemeClr val="bg1"/>
                  </a:solidFill>
                  <a:effectLst>
                    <a:outerShdw blurRad="38100" dist="38100" dir="2700000" algn="tl">
                      <a:srgbClr val="000000">
                        <a:alpha val="43137"/>
                      </a:srgbClr>
                    </a:outerShdw>
                  </a:effectLst>
                  <a:latin typeface="Tempus Sans ITC" pitchFamily="82" charset="0"/>
                  <a:ea typeface="+mn-ea"/>
                </a:rPr>
                <a:t>Tips</a:t>
              </a:r>
              <a:endParaRPr lang="zh-CN" altLang="en-US" sz="2400" b="1" dirty="0">
                <a:solidFill>
                  <a:schemeClr val="bg1"/>
                </a:solidFill>
                <a:effectLst>
                  <a:outerShdw blurRad="38100" dist="38100" dir="2700000" algn="tl">
                    <a:srgbClr val="000000">
                      <a:alpha val="43137"/>
                    </a:srgbClr>
                  </a:outerShdw>
                </a:effectLst>
                <a:latin typeface="Tempus Sans ITC" pitchFamily="82" charset="0"/>
                <a:ea typeface="+mn-ea"/>
              </a:endParaRPr>
            </a:p>
          </p:txBody>
        </p:sp>
      </p:grpSp>
      <p:sp>
        <p:nvSpPr>
          <p:cNvPr id="16" name="TextBox 15"/>
          <p:cNvSpPr txBox="1">
            <a:spLocks noChangeArrowheads="1"/>
          </p:cNvSpPr>
          <p:nvPr/>
        </p:nvSpPr>
        <p:spPr bwMode="auto">
          <a:xfrm>
            <a:off x="955625" y="4079383"/>
            <a:ext cx="7936855" cy="646331"/>
          </a:xfrm>
          <a:prstGeom prst="rect">
            <a:avLst/>
          </a:prstGeom>
          <a:noFill/>
          <a:ln w="9525">
            <a:noFill/>
            <a:miter lim="800000"/>
            <a:headEnd/>
            <a:tailEnd/>
          </a:ln>
        </p:spPr>
        <p:txBody>
          <a:bodyPr wrap="square">
            <a:spAutoFit/>
          </a:bodyPr>
          <a:lstStyle/>
          <a:p>
            <a:pPr>
              <a:lnSpc>
                <a:spcPct val="150000"/>
              </a:lnSpc>
              <a:defRPr/>
            </a:pPr>
            <a:r>
              <a:rPr lang="en-US" altLang="zh-CN" sz="2400" dirty="0" smtClean="0">
                <a:solidFill>
                  <a:srgbClr val="000000"/>
                </a:solidFill>
                <a:latin typeface="Helvetica"/>
              </a:rPr>
              <a:t>Q2: What is true love</a:t>
            </a:r>
            <a:r>
              <a:rPr lang="en-US" altLang="zh-CN" sz="2400" dirty="0" smtClean="0">
                <a:solidFill>
                  <a:srgbClr val="000000"/>
                </a:solidFill>
                <a:latin typeface="Helvetica" pitchFamily="34" charset="0"/>
              </a:rPr>
              <a:t> according to your understanding?</a:t>
            </a:r>
            <a:endParaRPr lang="zh-CN" altLang="en-US" sz="2400" dirty="0" smtClean="0">
              <a:solidFill>
                <a:srgbClr val="000000"/>
              </a:solidFill>
              <a:latin typeface="Helvetica"/>
            </a:endParaRPr>
          </a:p>
        </p:txBody>
      </p:sp>
      <p:grpSp>
        <p:nvGrpSpPr>
          <p:cNvPr id="21" name="组合 18"/>
          <p:cNvGrpSpPr/>
          <p:nvPr/>
        </p:nvGrpSpPr>
        <p:grpSpPr>
          <a:xfrm>
            <a:off x="7446267" y="4653706"/>
            <a:ext cx="1158181" cy="989872"/>
            <a:chOff x="5697555" y="4278328"/>
            <a:chExt cx="1446213" cy="1365250"/>
          </a:xfrm>
        </p:grpSpPr>
        <p:pic>
          <p:nvPicPr>
            <p:cNvPr id="22" name="Picture 3">
              <a:hlinkClick r:id="rId4" action="ppaction://hlinksldjump"/>
            </p:cNvPr>
            <p:cNvPicPr>
              <a:picLocks noChangeAspect="1" noChangeArrowheads="1"/>
            </p:cNvPicPr>
            <p:nvPr/>
          </p:nvPicPr>
          <p:blipFill>
            <a:blip r:embed="rId6" cstate="print"/>
            <a:srcRect/>
            <a:stretch>
              <a:fillRect/>
            </a:stretch>
          </p:blipFill>
          <p:spPr bwMode="auto">
            <a:xfrm>
              <a:off x="5697555" y="4278328"/>
              <a:ext cx="1446213" cy="1365250"/>
            </a:xfrm>
            <a:prstGeom prst="rect">
              <a:avLst/>
            </a:prstGeom>
            <a:noFill/>
            <a:ln w="9525">
              <a:noFill/>
              <a:miter lim="800000"/>
              <a:headEnd/>
              <a:tailEnd/>
            </a:ln>
          </p:spPr>
        </p:pic>
        <p:sp>
          <p:nvSpPr>
            <p:cNvPr id="24" name="TextBox 23">
              <a:hlinkClick r:id="rId4" action="ppaction://hlinksldjump"/>
            </p:cNvPr>
            <p:cNvSpPr txBox="1"/>
            <p:nvPr/>
          </p:nvSpPr>
          <p:spPr>
            <a:xfrm>
              <a:off x="5911555" y="4774902"/>
              <a:ext cx="1073149" cy="461962"/>
            </a:xfrm>
            <a:prstGeom prst="rect">
              <a:avLst/>
            </a:prstGeom>
            <a:noFill/>
          </p:spPr>
          <p:txBody>
            <a:bodyPr>
              <a:spAutoFit/>
            </a:bodyPr>
            <a:lstStyle/>
            <a:p>
              <a:pPr fontAlgn="auto">
                <a:spcBef>
                  <a:spcPts val="0"/>
                </a:spcBef>
                <a:spcAft>
                  <a:spcPts val="0"/>
                </a:spcAft>
                <a:defRPr/>
              </a:pPr>
              <a:r>
                <a:rPr lang="en-US" altLang="zh-CN" sz="2400" b="1" dirty="0">
                  <a:solidFill>
                    <a:schemeClr val="bg1"/>
                  </a:solidFill>
                  <a:effectLst>
                    <a:outerShdw blurRad="38100" dist="38100" dir="2700000" algn="tl">
                      <a:srgbClr val="000000">
                        <a:alpha val="43137"/>
                      </a:srgbClr>
                    </a:outerShdw>
                  </a:effectLst>
                  <a:latin typeface="Tempus Sans ITC" pitchFamily="82" charset="0"/>
                  <a:ea typeface="+mn-ea"/>
                </a:rPr>
                <a:t>Tips</a:t>
              </a:r>
              <a:endParaRPr lang="zh-CN" altLang="en-US" sz="2400" b="1" dirty="0">
                <a:solidFill>
                  <a:schemeClr val="bg1"/>
                </a:solidFill>
                <a:effectLst>
                  <a:outerShdw blurRad="38100" dist="38100" dir="2700000" algn="tl">
                    <a:srgbClr val="000000">
                      <a:alpha val="43137"/>
                    </a:srgbClr>
                  </a:outerShdw>
                </a:effectLst>
                <a:latin typeface="Tempus Sans ITC" pitchFamily="82" charset="0"/>
                <a:ea typeface="+mn-ea"/>
              </a:endParaRPr>
            </a:p>
          </p:txBody>
        </p:sp>
      </p:grpSp>
      <p:grpSp>
        <p:nvGrpSpPr>
          <p:cNvPr id="25" name="组合 8"/>
          <p:cNvGrpSpPr>
            <a:grpSpLocks/>
          </p:cNvGrpSpPr>
          <p:nvPr/>
        </p:nvGrpSpPr>
        <p:grpSpPr bwMode="auto">
          <a:xfrm>
            <a:off x="34925" y="84138"/>
            <a:ext cx="8656638" cy="1192212"/>
            <a:chOff x="0" y="-27384"/>
            <a:chExt cx="8656637" cy="1191021"/>
          </a:xfrm>
        </p:grpSpPr>
        <p:pic>
          <p:nvPicPr>
            <p:cNvPr id="26" name="Picture 2" descr="H:\2015年修改\图片17.jpg"/>
            <p:cNvPicPr>
              <a:picLocks noChangeAspect="1" noChangeArrowheads="1"/>
            </p:cNvPicPr>
            <p:nvPr/>
          </p:nvPicPr>
          <p:blipFill>
            <a:blip r:embed="rId7">
              <a:extLst>
                <a:ext uri="{28A0092B-C50C-407E-A947-70E740481C1C}">
                  <a14:useLocalDpi xmlns="" xmlns:a14="http://schemas.microsoft.com/office/drawing/2010/main" val="0"/>
                </a:ext>
              </a:extLst>
            </a:blip>
            <a:srcRect/>
            <a:stretch>
              <a:fillRect/>
            </a:stretch>
          </p:blipFill>
          <p:spPr bwMode="auto">
            <a:xfrm>
              <a:off x="0" y="0"/>
              <a:ext cx="8656637" cy="11636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7" name="Picture 2"/>
            <p:cNvPicPr>
              <a:picLocks noChangeAspect="1" noChangeArrowheads="1"/>
            </p:cNvPicPr>
            <p:nvPr/>
          </p:nvPicPr>
          <p:blipFill>
            <a:blip r:embed="rId8">
              <a:extLst>
                <a:ext uri="{28A0092B-C50C-407E-A947-70E740481C1C}">
                  <a14:useLocalDpi xmlns="" xmlns:a14="http://schemas.microsoft.com/office/drawing/2010/main" val="0"/>
                </a:ext>
              </a:extLst>
            </a:blip>
            <a:srcRect/>
            <a:stretch>
              <a:fillRect/>
            </a:stretch>
          </p:blipFill>
          <p:spPr bwMode="auto">
            <a:xfrm>
              <a:off x="74" y="-27384"/>
              <a:ext cx="3779838" cy="11525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8" name="TextBox 27">
              <a:hlinkClick r:id="rId9" action="ppaction://hlinksldjump"/>
            </p:cNvPr>
            <p:cNvSpPr txBox="1"/>
            <p:nvPr/>
          </p:nvSpPr>
          <p:spPr>
            <a:xfrm>
              <a:off x="266700" y="464249"/>
              <a:ext cx="2574925" cy="431369"/>
            </a:xfrm>
            <a:prstGeom prst="rect">
              <a:avLst/>
            </a:prstGeom>
            <a:noFill/>
          </p:spPr>
          <p:txBody>
            <a:bodyPr>
              <a:spAutoFit/>
            </a:bodyPr>
            <a:lstStyle/>
            <a:p>
              <a:pPr fontAlgn="auto">
                <a:spcBef>
                  <a:spcPts val="0"/>
                </a:spcBef>
                <a:spcAft>
                  <a:spcPts val="0"/>
                </a:spcAft>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rPr>
                <a:t>Critical thinking</a:t>
              </a:r>
              <a:endParaRPr lang="zh-CN" altLang="en-US"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endParaRPr>
            </a:p>
          </p:txBody>
        </p:sp>
      </p:grpSp>
      <p:pic>
        <p:nvPicPr>
          <p:cNvPr id="4098" name="Picture 2" descr="C:\Documents and Settings\Administrator\Local Settings\Temporary Internet Files\Content.IE5\QSJ3N5QH\go-next[1].png">
            <a:hlinkClick r:id="rId10" action="ppaction://hlinksldjump"/>
          </p:cNvPr>
          <p:cNvPicPr>
            <a:picLocks noChangeAspect="1" noChangeArrowheads="1"/>
          </p:cNvPicPr>
          <p:nvPr/>
        </p:nvPicPr>
        <p:blipFill>
          <a:blip r:embed="rId11" cstate="print"/>
          <a:srcRect/>
          <a:stretch>
            <a:fillRect/>
          </a:stretch>
        </p:blipFill>
        <p:spPr bwMode="auto">
          <a:xfrm>
            <a:off x="8338267" y="6123889"/>
            <a:ext cx="706591" cy="706591"/>
          </a:xfrm>
          <a:prstGeom prst="rect">
            <a:avLst/>
          </a:prstGeom>
          <a:noFill/>
        </p:spPr>
      </p:pic>
    </p:spTree>
    <p:extLst>
      <p:ext uri="{BB962C8B-B14F-4D97-AF65-F5344CB8AC3E}">
        <p14:creationId xmlns="" xmlns:p14="http://schemas.microsoft.com/office/powerpoint/2010/main" val="979427710"/>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894" name="TextBox 8"/>
          <p:cNvSpPr txBox="1">
            <a:spLocks noChangeArrowheads="1"/>
          </p:cNvSpPr>
          <p:nvPr/>
        </p:nvSpPr>
        <p:spPr bwMode="auto">
          <a:xfrm>
            <a:off x="1149350" y="1484313"/>
            <a:ext cx="755650" cy="585787"/>
          </a:xfrm>
          <a:prstGeom prst="rect">
            <a:avLst/>
          </a:prstGeom>
          <a:noFill/>
          <a:ln w="9525">
            <a:noFill/>
            <a:miter lim="800000"/>
            <a:headEnd/>
            <a:tailEnd/>
          </a:ln>
        </p:spPr>
        <p:txBody>
          <a:bodyPr>
            <a:spAutoFit/>
          </a:bodyPr>
          <a:lstStyle/>
          <a:p>
            <a:pPr marL="514350" indent="-514350" algn="just" eaLnBrk="0" hangingPunct="0"/>
            <a:r>
              <a:rPr lang="en-US" altLang="zh-CN" b="1" dirty="0" smtClean="0">
                <a:solidFill>
                  <a:srgbClr val="0E9D80"/>
                </a:solidFill>
                <a:latin typeface="Helvetica"/>
                <a:ea typeface="Cambria Math" pitchFamily="18" charset="0"/>
                <a:cs typeface="Helvetica Neue Black Condensed"/>
              </a:rPr>
              <a:t>  </a:t>
            </a:r>
            <a:endParaRPr lang="en-US" altLang="zh-CN" b="1" dirty="0">
              <a:solidFill>
                <a:srgbClr val="0E9D80"/>
              </a:solidFill>
              <a:latin typeface="Helvetica"/>
              <a:ea typeface="Cambria Math" pitchFamily="18" charset="0"/>
              <a:cs typeface="Helvetica Neue Black Condensed"/>
            </a:endParaRPr>
          </a:p>
        </p:txBody>
      </p:sp>
      <p:sp>
        <p:nvSpPr>
          <p:cNvPr id="11" name="矩形 10"/>
          <p:cNvSpPr/>
          <p:nvPr/>
        </p:nvSpPr>
        <p:spPr>
          <a:xfrm>
            <a:off x="1905000" y="1484313"/>
            <a:ext cx="5881710" cy="430887"/>
          </a:xfrm>
          <a:prstGeom prst="rect">
            <a:avLst/>
          </a:prstGeom>
        </p:spPr>
        <p:txBody>
          <a:bodyPr wrap="square">
            <a:spAutoFit/>
          </a:bodyPr>
          <a:lstStyle/>
          <a:p>
            <a:pPr eaLnBrk="0" hangingPunct="0">
              <a:defRPr/>
            </a:pPr>
            <a:endParaRPr lang="en-US" altLang="zh-CN" sz="2200" dirty="0">
              <a:solidFill>
                <a:srgbClr val="000000"/>
              </a:solidFill>
              <a:latin typeface="Helvetica"/>
            </a:endParaRPr>
          </a:p>
        </p:txBody>
      </p:sp>
      <p:pic>
        <p:nvPicPr>
          <p:cNvPr id="15" name="Picture 21" descr="tv">
            <a:hlinkClick r:id="rId4" action="ppaction://hlinkfile"/>
          </p:cNvPr>
          <p:cNvPicPr>
            <a:picLocks noChangeAspect="1" noChangeArrowheads="1"/>
          </p:cNvPicPr>
          <p:nvPr/>
        </p:nvPicPr>
        <p:blipFill>
          <a:blip r:embed="rId5" cstate="print"/>
          <a:srcRect/>
          <a:stretch>
            <a:fillRect/>
          </a:stretch>
        </p:blipFill>
        <p:spPr bwMode="auto">
          <a:xfrm>
            <a:off x="714348" y="1214422"/>
            <a:ext cx="7685115" cy="5419747"/>
          </a:xfrm>
          <a:prstGeom prst="rect">
            <a:avLst/>
          </a:prstGeom>
          <a:noFill/>
          <a:ln w="9525">
            <a:noFill/>
            <a:miter lim="800000"/>
            <a:headEnd/>
            <a:tailEnd/>
          </a:ln>
        </p:spPr>
      </p:pic>
      <p:pic>
        <p:nvPicPr>
          <p:cNvPr id="20" name="Picture 4">
            <a:hlinkClick r:id="" action="ppaction://hlinkshowjump?jump=previousslide"/>
          </p:cNvPr>
          <p:cNvPicPr>
            <a:picLocks noChangeAspect="1" noChangeArrowheads="1"/>
          </p:cNvPicPr>
          <p:nvPr/>
        </p:nvPicPr>
        <p:blipFill>
          <a:blip r:embed="rId6" cstate="print">
            <a:clrChange>
              <a:clrFrom>
                <a:srgbClr val="FDFEF6"/>
              </a:clrFrom>
              <a:clrTo>
                <a:srgbClr val="FDFEF6">
                  <a:alpha val="0"/>
                </a:srgbClr>
              </a:clrTo>
            </a:clrChange>
          </a:blip>
          <a:srcRect/>
          <a:stretch>
            <a:fillRect/>
          </a:stretch>
        </p:blipFill>
        <p:spPr bwMode="auto">
          <a:xfrm>
            <a:off x="8399463" y="6181725"/>
            <a:ext cx="434975" cy="458788"/>
          </a:xfrm>
          <a:prstGeom prst="rect">
            <a:avLst/>
          </a:prstGeom>
          <a:noFill/>
          <a:ln w="9525">
            <a:noFill/>
            <a:miter lim="800000"/>
            <a:headEnd/>
            <a:tailEnd/>
          </a:ln>
        </p:spPr>
      </p:pic>
      <p:sp>
        <p:nvSpPr>
          <p:cNvPr id="19" name="AutoShape 11">
            <a:hlinkClick r:id="rId7" action="ppaction://hlinksldjump"/>
          </p:cNvPr>
          <p:cNvSpPr>
            <a:spLocks noChangeArrowheads="1"/>
          </p:cNvSpPr>
          <p:nvPr/>
        </p:nvSpPr>
        <p:spPr bwMode="auto">
          <a:xfrm>
            <a:off x="3929058" y="5435036"/>
            <a:ext cx="1399088" cy="730268"/>
          </a:xfrm>
          <a:prstGeom prst="diamond">
            <a:avLst/>
          </a:prstGeom>
          <a:solidFill>
            <a:schemeClr val="accent4">
              <a:lumMod val="10000"/>
            </a:schemeClr>
          </a:solidFill>
          <a:ln w="9525">
            <a:noFill/>
            <a:miter lim="800000"/>
            <a:headEnd/>
            <a:tailEnd/>
          </a:ln>
          <a:scene3d>
            <a:camera prst="orthographicFront"/>
            <a:lightRig rig="threePt" dir="t"/>
          </a:scene3d>
          <a:sp3d>
            <a:bevelT/>
          </a:sp3d>
        </p:spPr>
        <p:txBody>
          <a:bodyPr wrap="none" anchor="ctr"/>
          <a:lstStyle/>
          <a:p>
            <a:pPr algn="ctr">
              <a:lnSpc>
                <a:spcPct val="90000"/>
              </a:lnSpc>
              <a:defRPr/>
            </a:pPr>
            <a:r>
              <a:rPr lang="en-US" altLang="zh-CN" sz="1800" dirty="0">
                <a:solidFill>
                  <a:schemeClr val="tx2"/>
                </a:solidFill>
                <a:latin typeface="Times New Roman" pitchFamily="18" charset="0"/>
                <a:ea typeface="宋体" pitchFamily="2" charset="-122"/>
              </a:rPr>
              <a:t>Back</a:t>
            </a:r>
          </a:p>
        </p:txBody>
      </p:sp>
      <p:grpSp>
        <p:nvGrpSpPr>
          <p:cNvPr id="10" name="组合 8"/>
          <p:cNvGrpSpPr>
            <a:grpSpLocks/>
          </p:cNvGrpSpPr>
          <p:nvPr/>
        </p:nvGrpSpPr>
        <p:grpSpPr bwMode="auto">
          <a:xfrm>
            <a:off x="34925" y="84138"/>
            <a:ext cx="8656638" cy="1192212"/>
            <a:chOff x="0" y="-27384"/>
            <a:chExt cx="8656637" cy="1191021"/>
          </a:xfrm>
        </p:grpSpPr>
        <p:pic>
          <p:nvPicPr>
            <p:cNvPr id="12" name="Picture 2" descr="H:\2015年修改\图片17.jpg"/>
            <p:cNvPicPr>
              <a:picLocks noChangeAspect="1" noChangeArrowheads="1"/>
            </p:cNvPicPr>
            <p:nvPr/>
          </p:nvPicPr>
          <p:blipFill>
            <a:blip r:embed="rId8">
              <a:extLst>
                <a:ext uri="{28A0092B-C50C-407E-A947-70E740481C1C}">
                  <a14:useLocalDpi xmlns="" xmlns:a14="http://schemas.microsoft.com/office/drawing/2010/main" val="0"/>
                </a:ext>
              </a:extLst>
            </a:blip>
            <a:srcRect/>
            <a:stretch>
              <a:fillRect/>
            </a:stretch>
          </p:blipFill>
          <p:spPr bwMode="auto">
            <a:xfrm>
              <a:off x="0" y="0"/>
              <a:ext cx="8656637" cy="11636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3" name="Picture 2"/>
            <p:cNvPicPr>
              <a:picLocks noChangeAspect="1" noChangeArrowheads="1"/>
            </p:cNvPicPr>
            <p:nvPr/>
          </p:nvPicPr>
          <p:blipFill>
            <a:blip r:embed="rId9">
              <a:extLst>
                <a:ext uri="{28A0092B-C50C-407E-A947-70E740481C1C}">
                  <a14:useLocalDpi xmlns="" xmlns:a14="http://schemas.microsoft.com/office/drawing/2010/main" val="0"/>
                </a:ext>
              </a:extLst>
            </a:blip>
            <a:srcRect/>
            <a:stretch>
              <a:fillRect/>
            </a:stretch>
          </p:blipFill>
          <p:spPr bwMode="auto">
            <a:xfrm>
              <a:off x="74" y="-27384"/>
              <a:ext cx="3779838" cy="11525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4" name="TextBox 13">
              <a:hlinkClick r:id="rId10" action="ppaction://hlinksldjump"/>
            </p:cNvPr>
            <p:cNvSpPr txBox="1"/>
            <p:nvPr/>
          </p:nvSpPr>
          <p:spPr>
            <a:xfrm>
              <a:off x="266700" y="464249"/>
              <a:ext cx="2574925" cy="431369"/>
            </a:xfrm>
            <a:prstGeom prst="rect">
              <a:avLst/>
            </a:prstGeom>
            <a:noFill/>
          </p:spPr>
          <p:txBody>
            <a:bodyPr>
              <a:spAutoFit/>
            </a:bodyPr>
            <a:lstStyle/>
            <a:p>
              <a:pPr fontAlgn="auto">
                <a:spcBef>
                  <a:spcPts val="0"/>
                </a:spcBef>
                <a:spcAft>
                  <a:spcPts val="0"/>
                </a:spcAft>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rPr>
                <a:t>Critical thinking</a:t>
              </a:r>
              <a:endParaRPr lang="zh-CN" altLang="en-US"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endParaRPr>
            </a:p>
          </p:txBody>
        </p:sp>
      </p:grpSp>
      <p:pic>
        <p:nvPicPr>
          <p:cNvPr id="16" name="The Long Distance Relationship - Short Film_高清.[0].wmv">
            <a:hlinkClick r:id="" action="ppaction://media"/>
          </p:cNvPr>
          <p:cNvPicPr>
            <a:picLocks noRot="1" noChangeAspect="1"/>
          </p:cNvPicPr>
          <p:nvPr>
            <a:videoFile r:link="rId1"/>
          </p:nvPr>
        </p:nvPicPr>
        <p:blipFill>
          <a:blip r:embed="rId11"/>
          <a:stretch>
            <a:fillRect/>
          </a:stretch>
        </p:blipFill>
        <p:spPr>
          <a:xfrm>
            <a:off x="928663" y="1500174"/>
            <a:ext cx="7286675" cy="3950723"/>
          </a:xfrm>
          <a:prstGeom prst="rect">
            <a:avLst/>
          </a:prstGeom>
        </p:spPr>
      </p:pic>
    </p:spTree>
    <p:extLst>
      <p:ext uri="{BB962C8B-B14F-4D97-AF65-F5344CB8AC3E}">
        <p14:creationId xmlns="" xmlns:p14="http://schemas.microsoft.com/office/powerpoint/2010/main" val="1196867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16"/>
                                        </p:tgtEl>
                                      </p:cBhvr>
                                    </p:cmd>
                                  </p:childTnLst>
                                </p:cTn>
                              </p:par>
                            </p:childTnLst>
                          </p:cTn>
                        </p:par>
                      </p:childTnLst>
                    </p:cTn>
                  </p:par>
                </p:childTnLst>
              </p:cTn>
              <p:nextCondLst>
                <p:cond evt="onClick" delay="0">
                  <p:tgtEl>
                    <p:spTgt spid="16"/>
                  </p:tgtEl>
                </p:cond>
              </p:nextCondLst>
            </p:seq>
            <p:video>
              <p:cMediaNode>
                <p:cTn id="7" fill="hold" display="0">
                  <p:stCondLst>
                    <p:cond delay="indefinite"/>
                  </p:stCondLst>
                  <p:endCondLst>
                    <p:cond evt="onNext" delay="0">
                      <p:tgtEl>
                        <p:sldTgt/>
                      </p:tgtEl>
                    </p:cond>
                    <p:cond evt="onPrev" delay="0">
                      <p:tgtEl>
                        <p:sldTgt/>
                      </p:tgtEl>
                    </p:cond>
                  </p:endCondLst>
                </p:cTn>
                <p:tgtEl>
                  <p:spTgt spid="16"/>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4"/>
          <p:cNvGrpSpPr/>
          <p:nvPr/>
        </p:nvGrpSpPr>
        <p:grpSpPr>
          <a:xfrm>
            <a:off x="0" y="0"/>
            <a:ext cx="3348038" cy="1198563"/>
            <a:chOff x="0" y="0"/>
            <a:chExt cx="3348038" cy="1198563"/>
          </a:xfrm>
        </p:grpSpPr>
        <p:pic>
          <p:nvPicPr>
            <p:cNvPr id="11" name="Picture 9"/>
            <p:cNvPicPr>
              <a:picLocks noChangeAspect="1" noChangeArrowheads="1"/>
            </p:cNvPicPr>
            <p:nvPr/>
          </p:nvPicPr>
          <p:blipFill>
            <a:blip r:embed="rId3" cstate="print"/>
            <a:srcRect/>
            <a:stretch>
              <a:fillRect/>
            </a:stretch>
          </p:blipFill>
          <p:spPr bwMode="auto">
            <a:xfrm>
              <a:off x="0" y="0"/>
              <a:ext cx="3348038" cy="1198563"/>
            </a:xfrm>
            <a:prstGeom prst="rect">
              <a:avLst/>
            </a:prstGeom>
            <a:noFill/>
            <a:ln w="9525">
              <a:noFill/>
              <a:miter lim="800000"/>
              <a:headEnd/>
              <a:tailEnd/>
            </a:ln>
          </p:spPr>
        </p:pic>
        <p:sp>
          <p:nvSpPr>
            <p:cNvPr id="12" name="TextBox 11"/>
            <p:cNvSpPr txBox="1"/>
            <p:nvPr/>
          </p:nvSpPr>
          <p:spPr>
            <a:xfrm>
              <a:off x="900113" y="333375"/>
              <a:ext cx="1584325" cy="522288"/>
            </a:xfrm>
            <a:prstGeom prst="rect">
              <a:avLst/>
            </a:prstGeom>
            <a:noFill/>
          </p:spPr>
          <p:txBody>
            <a:bodyPr>
              <a:spAutoFit/>
            </a:bodyPr>
            <a:lstStyle/>
            <a:p>
              <a:pPr fontAlgn="auto">
                <a:spcBef>
                  <a:spcPts val="0"/>
                </a:spcBef>
                <a:spcAft>
                  <a:spcPts val="0"/>
                </a:spcAft>
                <a:defRPr/>
              </a:pPr>
              <a:r>
                <a:rPr lang="en-US" altLang="zh-CN" sz="2800" b="1" dirty="0">
                  <a:solidFill>
                    <a:schemeClr val="bg1"/>
                  </a:solidFill>
                  <a:effectLst>
                    <a:outerShdw blurRad="38100" dist="38100" dir="2700000" algn="tl">
                      <a:srgbClr val="000000">
                        <a:alpha val="43137"/>
                      </a:srgbClr>
                    </a:outerShdw>
                  </a:effectLst>
                  <a:latin typeface="Comic Sans MS" pitchFamily="66" charset="0"/>
                  <a:ea typeface="+mn-ea"/>
                </a:rPr>
                <a:t>Lead-in</a:t>
              </a:r>
              <a:endParaRPr lang="zh-CN" altLang="en-US" sz="2800" b="1" dirty="0">
                <a:solidFill>
                  <a:schemeClr val="bg1"/>
                </a:solidFill>
                <a:effectLst>
                  <a:outerShdw blurRad="38100" dist="38100" dir="2700000" algn="tl">
                    <a:srgbClr val="000000">
                      <a:alpha val="43137"/>
                    </a:srgbClr>
                  </a:outerShdw>
                </a:effectLst>
                <a:latin typeface="Comic Sans MS" pitchFamily="66" charset="0"/>
                <a:ea typeface="+mn-ea"/>
              </a:endParaRPr>
            </a:p>
          </p:txBody>
        </p:sp>
      </p:grpSp>
      <p:sp>
        <p:nvSpPr>
          <p:cNvPr id="9" name="矩形 11"/>
          <p:cNvSpPr>
            <a:spLocks noChangeArrowheads="1"/>
          </p:cNvSpPr>
          <p:nvPr/>
        </p:nvSpPr>
        <p:spPr bwMode="auto">
          <a:xfrm>
            <a:off x="3068638" y="427038"/>
            <a:ext cx="5765800" cy="572464"/>
          </a:xfrm>
          <a:prstGeom prst="rect">
            <a:avLst/>
          </a:prstGeom>
          <a:noFill/>
          <a:ln w="9525">
            <a:noFill/>
            <a:miter lim="800000"/>
            <a:headEnd/>
            <a:tailEnd/>
          </a:ln>
        </p:spPr>
        <p:txBody>
          <a:bodyPr wrap="square">
            <a:spAutoFit/>
          </a:bodyPr>
          <a:lstStyle/>
          <a:p>
            <a:pPr algn="just">
              <a:lnSpc>
                <a:spcPct val="130000"/>
              </a:lnSpc>
            </a:pPr>
            <a:r>
              <a:rPr lang="en-US" altLang="zh-CN" sz="2400" b="1" dirty="0" smtClean="0">
                <a:solidFill>
                  <a:srgbClr val="006600"/>
                </a:solidFill>
                <a:latin typeface="Helvetica" pitchFamily="34" charset="0"/>
                <a:ea typeface="Helvetica Neue"/>
                <a:cs typeface="Helvetica Neue"/>
              </a:rPr>
              <a:t>Look at the pictures and discuss</a:t>
            </a:r>
            <a:endParaRPr lang="zh-CN" altLang="en-US" sz="2400" b="1" dirty="0">
              <a:solidFill>
                <a:srgbClr val="006600"/>
              </a:solidFill>
              <a:latin typeface="Helvetica" pitchFamily="34" charset="0"/>
              <a:ea typeface="Helvetica Neue"/>
              <a:cs typeface="Helvetica Neue"/>
            </a:endParaRPr>
          </a:p>
        </p:txBody>
      </p:sp>
      <p:sp>
        <p:nvSpPr>
          <p:cNvPr id="10" name="矩形 9"/>
          <p:cNvSpPr/>
          <p:nvPr/>
        </p:nvSpPr>
        <p:spPr>
          <a:xfrm>
            <a:off x="4432138" y="5643578"/>
            <a:ext cx="3926076" cy="923330"/>
          </a:xfrm>
          <a:prstGeom prst="rect">
            <a:avLst/>
          </a:prstGeom>
          <a:noFill/>
        </p:spPr>
        <p:txBody>
          <a:bodyPr wrap="none" lIns="91440" tIns="45720" rIns="91440" bIns="45720">
            <a:spAutoFit/>
            <a:scene3d>
              <a:camera prst="obliqueBottomLeft"/>
              <a:lightRig rig="threePt" dir="t"/>
            </a:scene3d>
          </a:bodyPr>
          <a:lstStyle/>
          <a:p>
            <a:pPr algn="ctr"/>
            <a:r>
              <a:rPr lang="en-US" altLang="zh-CN" sz="5400" b="1" dirty="0" smtClean="0">
                <a:ln w="18000">
                  <a:solidFill>
                    <a:schemeClr val="accent2">
                      <a:satMod val="140000"/>
                    </a:schemeClr>
                  </a:solidFill>
                  <a:prstDash val="solid"/>
                  <a:miter lim="800000"/>
                </a:ln>
                <a:solidFill>
                  <a:srgbClr val="FF33CC"/>
                </a:solidFill>
                <a:effectLst>
                  <a:outerShdw blurRad="25500" dist="23000" dir="7020000" algn="tl">
                    <a:srgbClr val="000000">
                      <a:alpha val="50000"/>
                    </a:srgbClr>
                  </a:outerShdw>
                </a:effectLst>
              </a:rPr>
              <a:t>Speed dating</a:t>
            </a:r>
            <a:endParaRPr lang="zh-CN" altLang="en-US" sz="5400" b="1" cap="none" spc="0" dirty="0">
              <a:ln w="18000">
                <a:solidFill>
                  <a:schemeClr val="accent2">
                    <a:satMod val="140000"/>
                  </a:schemeClr>
                </a:solidFill>
                <a:prstDash val="solid"/>
                <a:miter lim="800000"/>
              </a:ln>
              <a:solidFill>
                <a:srgbClr val="FF33CC"/>
              </a:solidFill>
              <a:effectLst>
                <a:outerShdw blurRad="25500" dist="23000" dir="7020000" algn="tl">
                  <a:srgbClr val="000000">
                    <a:alpha val="50000"/>
                  </a:srgbClr>
                </a:outerShdw>
              </a:effectLst>
            </a:endParaRPr>
          </a:p>
        </p:txBody>
      </p:sp>
      <p:pic>
        <p:nvPicPr>
          <p:cNvPr id="2050" name="Picture 2" descr="D:\找图\新视野读写2\徐晨买图\新视野读写2 图片\U4\CFP464612528.jpg"/>
          <p:cNvPicPr>
            <a:picLocks noChangeAspect="1" noChangeArrowheads="1"/>
          </p:cNvPicPr>
          <p:nvPr/>
        </p:nvPicPr>
        <p:blipFill>
          <a:blip r:embed="rId4" cstate="print"/>
          <a:srcRect/>
          <a:stretch>
            <a:fillRect/>
          </a:stretch>
        </p:blipFill>
        <p:spPr bwMode="auto">
          <a:xfrm>
            <a:off x="1142976" y="2133980"/>
            <a:ext cx="5072098" cy="3366722"/>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 xmlns:p14="http://schemas.microsoft.com/office/powerpoint/2010/main" val="3689155293"/>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50" name="Picture 2" descr="H:\2015年修改\图片5.jpg"/>
          <p:cNvPicPr>
            <a:picLocks noChangeAspect="1" noChangeArrowheads="1"/>
          </p:cNvPicPr>
          <p:nvPr/>
        </p:nvPicPr>
        <p:blipFill>
          <a:blip r:embed="rId3" cstate="print"/>
          <a:srcRect/>
          <a:stretch>
            <a:fillRect/>
          </a:stretch>
        </p:blipFill>
        <p:spPr bwMode="auto">
          <a:xfrm>
            <a:off x="428596" y="2243139"/>
            <a:ext cx="7284616" cy="2932362"/>
          </a:xfrm>
          <a:prstGeom prst="rect">
            <a:avLst/>
          </a:prstGeom>
          <a:noFill/>
        </p:spPr>
      </p:pic>
      <p:sp>
        <p:nvSpPr>
          <p:cNvPr id="291845" name="TextBox 8"/>
          <p:cNvSpPr txBox="1">
            <a:spLocks noChangeArrowheads="1"/>
          </p:cNvSpPr>
          <p:nvPr/>
        </p:nvSpPr>
        <p:spPr bwMode="auto">
          <a:xfrm>
            <a:off x="877888" y="1439863"/>
            <a:ext cx="755650" cy="585787"/>
          </a:xfrm>
          <a:prstGeom prst="rect">
            <a:avLst/>
          </a:prstGeom>
          <a:noFill/>
          <a:ln w="9525">
            <a:noFill/>
            <a:miter lim="800000"/>
            <a:headEnd/>
            <a:tailEnd/>
          </a:ln>
        </p:spPr>
        <p:txBody>
          <a:bodyPr>
            <a:spAutoFit/>
          </a:bodyPr>
          <a:lstStyle/>
          <a:p>
            <a:pPr marL="514350" indent="-514350" algn="just" eaLnBrk="0" hangingPunct="0"/>
            <a:r>
              <a:rPr lang="en-US" altLang="zh-CN" b="1" dirty="0" smtClean="0">
                <a:solidFill>
                  <a:srgbClr val="0E9D80"/>
                </a:solidFill>
                <a:latin typeface="Helvetica"/>
                <a:ea typeface="Cambria Math" pitchFamily="18" charset="0"/>
                <a:cs typeface="Helvetica Neue Black Condensed"/>
              </a:rPr>
              <a:t>  </a:t>
            </a:r>
            <a:endParaRPr lang="en-US" altLang="zh-CN" b="1" dirty="0">
              <a:solidFill>
                <a:srgbClr val="0E9D80"/>
              </a:solidFill>
              <a:latin typeface="Helvetica"/>
              <a:ea typeface="Cambria Math" pitchFamily="18" charset="0"/>
              <a:cs typeface="Helvetica Neue Black Condensed"/>
            </a:endParaRPr>
          </a:p>
        </p:txBody>
      </p:sp>
      <p:sp>
        <p:nvSpPr>
          <p:cNvPr id="291851" name="文本框 5"/>
          <p:cNvSpPr txBox="1">
            <a:spLocks noChangeArrowheads="1"/>
          </p:cNvSpPr>
          <p:nvPr/>
        </p:nvSpPr>
        <p:spPr bwMode="auto">
          <a:xfrm>
            <a:off x="1285851" y="1538402"/>
            <a:ext cx="7405711" cy="810478"/>
          </a:xfrm>
          <a:prstGeom prst="rect">
            <a:avLst/>
          </a:prstGeom>
          <a:noFill/>
          <a:ln w="9525">
            <a:noFill/>
            <a:miter lim="800000"/>
            <a:headEnd/>
            <a:tailEnd/>
          </a:ln>
        </p:spPr>
        <p:txBody>
          <a:bodyPr wrap="square">
            <a:spAutoFit/>
          </a:bodyPr>
          <a:lstStyle/>
          <a:p>
            <a:pPr marL="719138" indent="-719138">
              <a:lnSpc>
                <a:spcPts val="2800"/>
              </a:lnSpc>
            </a:pPr>
            <a:r>
              <a:rPr lang="en-US" altLang="zh-CN" sz="2600" dirty="0" smtClean="0">
                <a:latin typeface="Helvetica"/>
              </a:rPr>
              <a:t>Q1: Would you accept a long distance relationship? And why?</a:t>
            </a:r>
            <a:endParaRPr lang="en-US" altLang="zh-CN" sz="2600" dirty="0">
              <a:latin typeface="Helvetica"/>
            </a:endParaRPr>
          </a:p>
        </p:txBody>
      </p:sp>
      <p:sp>
        <p:nvSpPr>
          <p:cNvPr id="11" name="矩形 10"/>
          <p:cNvSpPr/>
          <p:nvPr/>
        </p:nvSpPr>
        <p:spPr>
          <a:xfrm>
            <a:off x="1426163" y="2930168"/>
            <a:ext cx="5782993" cy="1938992"/>
          </a:xfrm>
          <a:prstGeom prst="rect">
            <a:avLst/>
          </a:prstGeom>
        </p:spPr>
        <p:txBody>
          <a:bodyPr wrap="square">
            <a:spAutoFit/>
          </a:bodyPr>
          <a:lstStyle/>
          <a:p>
            <a:pPr marL="120650" indent="-120650" algn="just"/>
            <a:r>
              <a:rPr lang="en-US" altLang="zh-CN" sz="2400" dirty="0" smtClean="0">
                <a:solidFill>
                  <a:srgbClr val="25491F"/>
                </a:solidFill>
              </a:rPr>
              <a:t> </a:t>
            </a:r>
            <a:r>
              <a:rPr lang="en-US" altLang="zh-CN" sz="2400" b="1" dirty="0" smtClean="0">
                <a:solidFill>
                  <a:schemeClr val="accent6">
                    <a:lumMod val="75000"/>
                  </a:schemeClr>
                </a:solidFill>
                <a:latin typeface="Helvetica" pitchFamily="34" charset="0"/>
                <a:cs typeface="Helvetica Neue"/>
              </a:rPr>
              <a:t>Yes. </a:t>
            </a:r>
          </a:p>
          <a:p>
            <a:pPr marL="120650" indent="-120650" algn="just">
              <a:buFont typeface="Arial" pitchFamily="34" charset="0"/>
              <a:buChar char="•"/>
            </a:pPr>
            <a:r>
              <a:rPr lang="en-US" altLang="zh-CN" sz="2400" dirty="0" smtClean="0">
                <a:latin typeface="Helvetica"/>
                <a:ea typeface="Cambria Math" pitchFamily="18" charset="0"/>
                <a:cs typeface="Arial" charset="0"/>
              </a:rPr>
              <a:t> True love can transcend everything.</a:t>
            </a:r>
          </a:p>
          <a:p>
            <a:pPr marL="120650" indent="-120650" algn="just">
              <a:buFont typeface="Arial" pitchFamily="34" charset="0"/>
              <a:buChar char="•"/>
            </a:pPr>
            <a:r>
              <a:rPr lang="en-US" altLang="zh-CN" sz="2400" dirty="0" smtClean="0">
                <a:latin typeface="Helvetica"/>
                <a:ea typeface="Cambria Math" pitchFamily="18" charset="0"/>
                <a:cs typeface="Arial" charset="0"/>
              </a:rPr>
              <a:t> Distance makes the heart grow fonder.</a:t>
            </a:r>
          </a:p>
          <a:p>
            <a:pPr marL="120650" indent="-120650" algn="just">
              <a:buFont typeface="Arial" pitchFamily="34" charset="0"/>
              <a:buChar char="•"/>
            </a:pPr>
            <a:r>
              <a:rPr lang="en-US" altLang="zh-CN" sz="2400" dirty="0" smtClean="0">
                <a:latin typeface="Helvetica"/>
                <a:ea typeface="Cambria Math" pitchFamily="18" charset="0"/>
                <a:cs typeface="Arial" charset="0"/>
              </a:rPr>
              <a:t> You will cherish each other more.</a:t>
            </a:r>
          </a:p>
          <a:p>
            <a:pPr marL="120650" indent="-120650" algn="just">
              <a:buFont typeface="Arial" pitchFamily="34" charset="0"/>
              <a:buChar char="•"/>
            </a:pPr>
            <a:r>
              <a:rPr lang="en-US" altLang="zh-CN" sz="2400" dirty="0" smtClean="0">
                <a:latin typeface="Helvetica"/>
                <a:ea typeface="Cambria Math" pitchFamily="18" charset="0"/>
                <a:cs typeface="Arial" charset="0"/>
              </a:rPr>
              <a:t> It can keep love fresh. </a:t>
            </a:r>
            <a:endParaRPr lang="en-US" altLang="zh-CN" sz="2400" dirty="0">
              <a:latin typeface="Helvetica"/>
            </a:endParaRPr>
          </a:p>
        </p:txBody>
      </p:sp>
      <p:pic>
        <p:nvPicPr>
          <p:cNvPr id="17" name="Picture 4">
            <a:hlinkClick r:id="rId4" action="ppaction://hlinksldjump"/>
          </p:cNvPr>
          <p:cNvPicPr>
            <a:picLocks noChangeAspect="1" noChangeArrowheads="1"/>
          </p:cNvPicPr>
          <p:nvPr/>
        </p:nvPicPr>
        <p:blipFill>
          <a:blip r:embed="rId5" cstate="print">
            <a:clrChange>
              <a:clrFrom>
                <a:srgbClr val="FDFEF6"/>
              </a:clrFrom>
              <a:clrTo>
                <a:srgbClr val="FDFEF6">
                  <a:alpha val="0"/>
                </a:srgbClr>
              </a:clrTo>
            </a:clrChange>
          </a:blip>
          <a:srcRect/>
          <a:stretch>
            <a:fillRect/>
          </a:stretch>
        </p:blipFill>
        <p:spPr bwMode="auto">
          <a:xfrm>
            <a:off x="8399463" y="6181725"/>
            <a:ext cx="434975" cy="458788"/>
          </a:xfrm>
          <a:prstGeom prst="rect">
            <a:avLst/>
          </a:prstGeom>
          <a:noFill/>
          <a:ln w="9525">
            <a:noFill/>
            <a:miter lim="800000"/>
            <a:headEnd/>
            <a:tailEnd/>
          </a:ln>
        </p:spPr>
      </p:pic>
      <p:grpSp>
        <p:nvGrpSpPr>
          <p:cNvPr id="8" name="组合 8"/>
          <p:cNvGrpSpPr>
            <a:grpSpLocks/>
          </p:cNvGrpSpPr>
          <p:nvPr/>
        </p:nvGrpSpPr>
        <p:grpSpPr bwMode="auto">
          <a:xfrm>
            <a:off x="34925" y="84138"/>
            <a:ext cx="8656638" cy="1192212"/>
            <a:chOff x="0" y="-27384"/>
            <a:chExt cx="8656637" cy="1191021"/>
          </a:xfrm>
        </p:grpSpPr>
        <p:pic>
          <p:nvPicPr>
            <p:cNvPr id="9" name="Picture 2" descr="H:\2015年修改\图片17.jpg"/>
            <p:cNvPicPr>
              <a:picLocks noChangeAspect="1" noChangeArrowheads="1"/>
            </p:cNvPicPr>
            <p:nvPr/>
          </p:nvPicPr>
          <p:blipFill>
            <a:blip r:embed="rId6">
              <a:extLst>
                <a:ext uri="{28A0092B-C50C-407E-A947-70E740481C1C}">
                  <a14:useLocalDpi xmlns="" xmlns:a14="http://schemas.microsoft.com/office/drawing/2010/main" val="0"/>
                </a:ext>
              </a:extLst>
            </a:blip>
            <a:srcRect/>
            <a:stretch>
              <a:fillRect/>
            </a:stretch>
          </p:blipFill>
          <p:spPr bwMode="auto">
            <a:xfrm>
              <a:off x="0" y="0"/>
              <a:ext cx="8656637" cy="11636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0" name="Picture 2"/>
            <p:cNvPicPr>
              <a:picLocks noChangeAspect="1" noChangeArrowheads="1"/>
            </p:cNvPicPr>
            <p:nvPr/>
          </p:nvPicPr>
          <p:blipFill>
            <a:blip r:embed="rId7">
              <a:extLst>
                <a:ext uri="{28A0092B-C50C-407E-A947-70E740481C1C}">
                  <a14:useLocalDpi xmlns="" xmlns:a14="http://schemas.microsoft.com/office/drawing/2010/main" val="0"/>
                </a:ext>
              </a:extLst>
            </a:blip>
            <a:srcRect/>
            <a:stretch>
              <a:fillRect/>
            </a:stretch>
          </p:blipFill>
          <p:spPr bwMode="auto">
            <a:xfrm>
              <a:off x="74" y="-27384"/>
              <a:ext cx="3779838" cy="11525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2" name="TextBox 11">
              <a:hlinkClick r:id="rId8" action="ppaction://hlinksldjump"/>
            </p:cNvPr>
            <p:cNvSpPr txBox="1"/>
            <p:nvPr/>
          </p:nvSpPr>
          <p:spPr>
            <a:xfrm>
              <a:off x="266700" y="464249"/>
              <a:ext cx="2574925" cy="431369"/>
            </a:xfrm>
            <a:prstGeom prst="rect">
              <a:avLst/>
            </a:prstGeom>
            <a:noFill/>
          </p:spPr>
          <p:txBody>
            <a:bodyPr>
              <a:spAutoFit/>
            </a:bodyPr>
            <a:lstStyle/>
            <a:p>
              <a:pPr fontAlgn="auto">
                <a:spcBef>
                  <a:spcPts val="0"/>
                </a:spcBef>
                <a:spcAft>
                  <a:spcPts val="0"/>
                </a:spcAft>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rPr>
                <a:t>Critical thinking</a:t>
              </a:r>
              <a:endParaRPr lang="zh-CN" altLang="en-US"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endParaRPr>
            </a:p>
          </p:txBody>
        </p:sp>
      </p:grpSp>
    </p:spTree>
    <p:extLst>
      <p:ext uri="{BB962C8B-B14F-4D97-AF65-F5344CB8AC3E}">
        <p14:creationId xmlns="" xmlns:p14="http://schemas.microsoft.com/office/powerpoint/2010/main" val="3710823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linds(horizontal)">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50" name="Picture 2" descr="H:\2015年修改\图片5.jpg"/>
          <p:cNvPicPr>
            <a:picLocks noChangeAspect="1" noChangeArrowheads="1"/>
          </p:cNvPicPr>
          <p:nvPr/>
        </p:nvPicPr>
        <p:blipFill>
          <a:blip r:embed="rId3" cstate="print"/>
          <a:srcRect/>
          <a:stretch>
            <a:fillRect/>
          </a:stretch>
        </p:blipFill>
        <p:spPr bwMode="auto">
          <a:xfrm>
            <a:off x="357158" y="2243138"/>
            <a:ext cx="7704856" cy="3938587"/>
          </a:xfrm>
          <a:prstGeom prst="rect">
            <a:avLst/>
          </a:prstGeom>
          <a:noFill/>
        </p:spPr>
      </p:pic>
      <p:sp>
        <p:nvSpPr>
          <p:cNvPr id="291845" name="TextBox 8"/>
          <p:cNvSpPr txBox="1">
            <a:spLocks noChangeArrowheads="1"/>
          </p:cNvSpPr>
          <p:nvPr/>
        </p:nvSpPr>
        <p:spPr bwMode="auto">
          <a:xfrm>
            <a:off x="877888" y="1439863"/>
            <a:ext cx="755650" cy="585787"/>
          </a:xfrm>
          <a:prstGeom prst="rect">
            <a:avLst/>
          </a:prstGeom>
          <a:noFill/>
          <a:ln w="9525">
            <a:noFill/>
            <a:miter lim="800000"/>
            <a:headEnd/>
            <a:tailEnd/>
          </a:ln>
        </p:spPr>
        <p:txBody>
          <a:bodyPr>
            <a:spAutoFit/>
          </a:bodyPr>
          <a:lstStyle/>
          <a:p>
            <a:pPr marL="514350" indent="-514350" algn="just" eaLnBrk="0" hangingPunct="0"/>
            <a:r>
              <a:rPr lang="en-US" altLang="zh-CN" b="1" dirty="0" smtClean="0">
                <a:solidFill>
                  <a:srgbClr val="0E9D80"/>
                </a:solidFill>
                <a:latin typeface="Helvetica"/>
                <a:ea typeface="Cambria Math" pitchFamily="18" charset="0"/>
                <a:cs typeface="Helvetica Neue Black Condensed"/>
              </a:rPr>
              <a:t>  </a:t>
            </a:r>
            <a:endParaRPr lang="en-US" altLang="zh-CN" b="1" dirty="0">
              <a:solidFill>
                <a:srgbClr val="0E9D80"/>
              </a:solidFill>
              <a:latin typeface="Helvetica"/>
              <a:ea typeface="Cambria Math" pitchFamily="18" charset="0"/>
              <a:cs typeface="Helvetica Neue Black Condensed"/>
            </a:endParaRPr>
          </a:p>
        </p:txBody>
      </p:sp>
      <p:sp>
        <p:nvSpPr>
          <p:cNvPr id="11" name="矩形 10"/>
          <p:cNvSpPr/>
          <p:nvPr/>
        </p:nvSpPr>
        <p:spPr>
          <a:xfrm>
            <a:off x="1501371" y="2786058"/>
            <a:ext cx="6071025" cy="3046988"/>
          </a:xfrm>
          <a:prstGeom prst="rect">
            <a:avLst/>
          </a:prstGeom>
        </p:spPr>
        <p:txBody>
          <a:bodyPr wrap="square">
            <a:spAutoFit/>
          </a:bodyPr>
          <a:lstStyle/>
          <a:p>
            <a:pPr marL="120650" indent="-120650" algn="just"/>
            <a:r>
              <a:rPr lang="en-US" altLang="zh-CN" sz="2400" b="1" dirty="0" smtClean="0">
                <a:solidFill>
                  <a:schemeClr val="accent6">
                    <a:lumMod val="75000"/>
                  </a:schemeClr>
                </a:solidFill>
                <a:latin typeface="Helvetica" pitchFamily="34" charset="0"/>
              </a:rPr>
              <a:t>No</a:t>
            </a:r>
            <a:r>
              <a:rPr lang="en-US" altLang="zh-CN" sz="2400" b="1" dirty="0" smtClean="0">
                <a:solidFill>
                  <a:schemeClr val="accent6">
                    <a:lumMod val="75000"/>
                  </a:schemeClr>
                </a:solidFill>
                <a:latin typeface="Helvetica" pitchFamily="34" charset="0"/>
                <a:cs typeface="Helvetica Neue"/>
              </a:rPr>
              <a:t>. </a:t>
            </a:r>
          </a:p>
          <a:p>
            <a:pPr marL="120650" indent="-120650" algn="just">
              <a:buFont typeface="Arial" pitchFamily="34" charset="0"/>
              <a:buChar char="•"/>
            </a:pPr>
            <a:r>
              <a:rPr lang="en-US" altLang="zh-CN" sz="2400" dirty="0" smtClean="0">
                <a:latin typeface="Helvetica"/>
                <a:ea typeface="Cambria Math" pitchFamily="18" charset="0"/>
                <a:cs typeface="Arial" charset="0"/>
              </a:rPr>
              <a:t> Experience a lot of pain from separation;</a:t>
            </a:r>
          </a:p>
          <a:p>
            <a:pPr marL="120650" indent="-120650" algn="just">
              <a:buFont typeface="Arial" pitchFamily="34" charset="0"/>
              <a:buChar char="•"/>
            </a:pPr>
            <a:r>
              <a:rPr lang="en-US" altLang="zh-CN" sz="2400" dirty="0" smtClean="0">
                <a:latin typeface="Helvetica"/>
                <a:ea typeface="Cambria Math" pitchFamily="18" charset="0"/>
                <a:cs typeface="Arial" charset="0"/>
              </a:rPr>
              <a:t> Lack the sense of security;</a:t>
            </a:r>
          </a:p>
          <a:p>
            <a:pPr marL="120650" indent="-120650" algn="just">
              <a:buFont typeface="Arial" pitchFamily="34" charset="0"/>
              <a:buChar char="•"/>
            </a:pPr>
            <a:r>
              <a:rPr lang="en-US" altLang="zh-CN" sz="2400" dirty="0" smtClean="0">
                <a:latin typeface="Helvetica"/>
                <a:ea typeface="Cambria Math" pitchFamily="18" charset="0"/>
                <a:cs typeface="Arial" charset="0"/>
              </a:rPr>
              <a:t> Suffer the loneliness every day;</a:t>
            </a:r>
          </a:p>
          <a:p>
            <a:pPr marL="120650" indent="-120650" algn="just">
              <a:buFont typeface="Arial" pitchFamily="34" charset="0"/>
              <a:buChar char="•"/>
            </a:pPr>
            <a:r>
              <a:rPr lang="en-US" altLang="zh-CN" sz="2400" dirty="0" smtClean="0">
                <a:latin typeface="Helvetica"/>
                <a:ea typeface="Cambria Math" pitchFamily="18" charset="0"/>
                <a:cs typeface="Arial" charset="0"/>
              </a:rPr>
              <a:t> Miss each other day and night;</a:t>
            </a:r>
          </a:p>
          <a:p>
            <a:pPr marL="120650" indent="-120650" algn="just">
              <a:buFont typeface="Arial" pitchFamily="34" charset="0"/>
              <a:buChar char="•"/>
            </a:pPr>
            <a:r>
              <a:rPr lang="en-US" altLang="zh-CN" sz="2400" dirty="0" smtClean="0">
                <a:latin typeface="Helvetica"/>
                <a:ea typeface="Cambria Math" pitchFamily="18" charset="0"/>
                <a:cs typeface="Arial" charset="0"/>
              </a:rPr>
              <a:t> Cost much more money to see each other;</a:t>
            </a:r>
          </a:p>
          <a:p>
            <a:pPr marL="120650" indent="-120650" algn="just">
              <a:buFont typeface="Arial" pitchFamily="34" charset="0"/>
              <a:buChar char="•"/>
            </a:pPr>
            <a:r>
              <a:rPr lang="en-US" altLang="zh-CN" sz="2400" dirty="0" smtClean="0">
                <a:latin typeface="Helvetica"/>
                <a:ea typeface="Cambria Math" pitchFamily="18" charset="0"/>
                <a:cs typeface="Arial" charset="0"/>
              </a:rPr>
              <a:t> It’s difficult to communicate;</a:t>
            </a:r>
          </a:p>
          <a:p>
            <a:pPr marL="120650" indent="-120650" algn="just">
              <a:buFont typeface="Arial" pitchFamily="34" charset="0"/>
              <a:buChar char="•"/>
            </a:pPr>
            <a:r>
              <a:rPr lang="en-US" altLang="zh-CN" sz="2400" dirty="0" smtClean="0">
                <a:latin typeface="Helvetica"/>
                <a:ea typeface="Cambria Math" pitchFamily="18" charset="0"/>
                <a:cs typeface="Arial" charset="0"/>
              </a:rPr>
              <a:t> Distance creates misunderstanding.</a:t>
            </a:r>
            <a:endParaRPr lang="en-US" altLang="zh-CN" sz="2400" dirty="0">
              <a:latin typeface="Helvetica"/>
              <a:ea typeface="Cambria Math" pitchFamily="18" charset="0"/>
              <a:cs typeface="Arial" charset="0"/>
            </a:endParaRPr>
          </a:p>
        </p:txBody>
      </p:sp>
      <p:pic>
        <p:nvPicPr>
          <p:cNvPr id="17" name="Picture 4">
            <a:hlinkClick r:id="rId4" action="ppaction://hlinksldjump"/>
          </p:cNvPr>
          <p:cNvPicPr>
            <a:picLocks noChangeAspect="1" noChangeArrowheads="1"/>
          </p:cNvPicPr>
          <p:nvPr/>
        </p:nvPicPr>
        <p:blipFill>
          <a:blip r:embed="rId5" cstate="print">
            <a:clrChange>
              <a:clrFrom>
                <a:srgbClr val="FDFEF6"/>
              </a:clrFrom>
              <a:clrTo>
                <a:srgbClr val="FDFEF6">
                  <a:alpha val="0"/>
                </a:srgbClr>
              </a:clrTo>
            </a:clrChange>
          </a:blip>
          <a:srcRect/>
          <a:stretch>
            <a:fillRect/>
          </a:stretch>
        </p:blipFill>
        <p:spPr bwMode="auto">
          <a:xfrm>
            <a:off x="8399463" y="6181725"/>
            <a:ext cx="434975" cy="458788"/>
          </a:xfrm>
          <a:prstGeom prst="rect">
            <a:avLst/>
          </a:prstGeom>
          <a:noFill/>
          <a:ln w="9525">
            <a:noFill/>
            <a:miter lim="800000"/>
            <a:headEnd/>
            <a:tailEnd/>
          </a:ln>
        </p:spPr>
      </p:pic>
      <p:sp>
        <p:nvSpPr>
          <p:cNvPr id="8" name="文本框 5"/>
          <p:cNvSpPr txBox="1">
            <a:spLocks noChangeArrowheads="1"/>
          </p:cNvSpPr>
          <p:nvPr/>
        </p:nvSpPr>
        <p:spPr bwMode="auto">
          <a:xfrm>
            <a:off x="1285852" y="1538402"/>
            <a:ext cx="6814540" cy="810478"/>
          </a:xfrm>
          <a:prstGeom prst="rect">
            <a:avLst/>
          </a:prstGeom>
          <a:noFill/>
          <a:ln w="9525">
            <a:noFill/>
            <a:miter lim="800000"/>
            <a:headEnd/>
            <a:tailEnd/>
          </a:ln>
        </p:spPr>
        <p:txBody>
          <a:bodyPr wrap="square">
            <a:spAutoFit/>
          </a:bodyPr>
          <a:lstStyle/>
          <a:p>
            <a:pPr marL="719138" indent="-719138">
              <a:lnSpc>
                <a:spcPts val="2800"/>
              </a:lnSpc>
            </a:pPr>
            <a:r>
              <a:rPr lang="en-US" altLang="zh-CN" sz="2600" dirty="0" smtClean="0">
                <a:latin typeface="Helvetica"/>
              </a:rPr>
              <a:t>Q1: Would you accept a long distance relationship? And why?</a:t>
            </a:r>
            <a:endParaRPr lang="en-US" altLang="zh-CN" sz="2600" dirty="0">
              <a:latin typeface="Helvetica"/>
            </a:endParaRPr>
          </a:p>
        </p:txBody>
      </p:sp>
      <p:grpSp>
        <p:nvGrpSpPr>
          <p:cNvPr id="9" name="组合 8"/>
          <p:cNvGrpSpPr>
            <a:grpSpLocks/>
          </p:cNvGrpSpPr>
          <p:nvPr/>
        </p:nvGrpSpPr>
        <p:grpSpPr bwMode="auto">
          <a:xfrm>
            <a:off x="34925" y="84138"/>
            <a:ext cx="8656638" cy="1192212"/>
            <a:chOff x="0" y="-27384"/>
            <a:chExt cx="8656637" cy="1191021"/>
          </a:xfrm>
        </p:grpSpPr>
        <p:pic>
          <p:nvPicPr>
            <p:cNvPr id="10" name="Picture 2" descr="H:\2015年修改\图片17.jpg"/>
            <p:cNvPicPr>
              <a:picLocks noChangeAspect="1" noChangeArrowheads="1"/>
            </p:cNvPicPr>
            <p:nvPr/>
          </p:nvPicPr>
          <p:blipFill>
            <a:blip r:embed="rId6">
              <a:extLst>
                <a:ext uri="{28A0092B-C50C-407E-A947-70E740481C1C}">
                  <a14:useLocalDpi xmlns="" xmlns:a14="http://schemas.microsoft.com/office/drawing/2010/main" val="0"/>
                </a:ext>
              </a:extLst>
            </a:blip>
            <a:srcRect/>
            <a:stretch>
              <a:fillRect/>
            </a:stretch>
          </p:blipFill>
          <p:spPr bwMode="auto">
            <a:xfrm>
              <a:off x="0" y="0"/>
              <a:ext cx="8656637" cy="11636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2" name="Picture 2"/>
            <p:cNvPicPr>
              <a:picLocks noChangeAspect="1" noChangeArrowheads="1"/>
            </p:cNvPicPr>
            <p:nvPr/>
          </p:nvPicPr>
          <p:blipFill>
            <a:blip r:embed="rId7">
              <a:extLst>
                <a:ext uri="{28A0092B-C50C-407E-A947-70E740481C1C}">
                  <a14:useLocalDpi xmlns="" xmlns:a14="http://schemas.microsoft.com/office/drawing/2010/main" val="0"/>
                </a:ext>
              </a:extLst>
            </a:blip>
            <a:srcRect/>
            <a:stretch>
              <a:fillRect/>
            </a:stretch>
          </p:blipFill>
          <p:spPr bwMode="auto">
            <a:xfrm>
              <a:off x="74" y="-27384"/>
              <a:ext cx="3779838" cy="11525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3" name="TextBox 12">
              <a:hlinkClick r:id="rId8" action="ppaction://hlinksldjump"/>
            </p:cNvPr>
            <p:cNvSpPr txBox="1"/>
            <p:nvPr/>
          </p:nvSpPr>
          <p:spPr>
            <a:xfrm>
              <a:off x="266700" y="464249"/>
              <a:ext cx="2574925" cy="431369"/>
            </a:xfrm>
            <a:prstGeom prst="rect">
              <a:avLst/>
            </a:prstGeom>
            <a:noFill/>
          </p:spPr>
          <p:txBody>
            <a:bodyPr>
              <a:spAutoFit/>
            </a:bodyPr>
            <a:lstStyle/>
            <a:p>
              <a:pPr fontAlgn="auto">
                <a:spcBef>
                  <a:spcPts val="0"/>
                </a:spcBef>
                <a:spcAft>
                  <a:spcPts val="0"/>
                </a:spcAft>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rPr>
                <a:t>Critical thinking</a:t>
              </a:r>
              <a:endParaRPr lang="zh-CN" altLang="en-US"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endParaRPr>
            </a:p>
          </p:txBody>
        </p:sp>
      </p:grpSp>
    </p:spTree>
    <p:extLst>
      <p:ext uri="{BB962C8B-B14F-4D97-AF65-F5344CB8AC3E}">
        <p14:creationId xmlns="" xmlns:p14="http://schemas.microsoft.com/office/powerpoint/2010/main" val="3710823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linds(horizontal)">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2" descr="H:\2015年修改\图片5.jpg"/>
          <p:cNvPicPr>
            <a:picLocks noChangeAspect="1" noChangeArrowheads="1"/>
          </p:cNvPicPr>
          <p:nvPr/>
        </p:nvPicPr>
        <p:blipFill>
          <a:blip r:embed="rId3" cstate="print"/>
          <a:srcRect/>
          <a:stretch>
            <a:fillRect/>
          </a:stretch>
        </p:blipFill>
        <p:spPr bwMode="auto">
          <a:xfrm>
            <a:off x="357158" y="2357430"/>
            <a:ext cx="7742094" cy="3938587"/>
          </a:xfrm>
          <a:prstGeom prst="rect">
            <a:avLst/>
          </a:prstGeom>
          <a:noFill/>
        </p:spPr>
      </p:pic>
      <p:sp>
        <p:nvSpPr>
          <p:cNvPr id="291845" name="TextBox 8"/>
          <p:cNvSpPr txBox="1">
            <a:spLocks noChangeArrowheads="1"/>
          </p:cNvSpPr>
          <p:nvPr/>
        </p:nvSpPr>
        <p:spPr bwMode="auto">
          <a:xfrm>
            <a:off x="877888" y="1439863"/>
            <a:ext cx="755650" cy="585787"/>
          </a:xfrm>
          <a:prstGeom prst="rect">
            <a:avLst/>
          </a:prstGeom>
          <a:noFill/>
          <a:ln w="9525">
            <a:noFill/>
            <a:miter lim="800000"/>
            <a:headEnd/>
            <a:tailEnd/>
          </a:ln>
        </p:spPr>
        <p:txBody>
          <a:bodyPr>
            <a:spAutoFit/>
          </a:bodyPr>
          <a:lstStyle/>
          <a:p>
            <a:pPr marL="514350" indent="-514350" algn="just" eaLnBrk="0" hangingPunct="0"/>
            <a:r>
              <a:rPr lang="en-US" altLang="zh-CN" b="1" dirty="0" smtClean="0">
                <a:solidFill>
                  <a:srgbClr val="0E9D80"/>
                </a:solidFill>
                <a:latin typeface="Helvetica"/>
                <a:ea typeface="Cambria Math" pitchFamily="18" charset="0"/>
                <a:cs typeface="Helvetica Neue Black Condensed"/>
              </a:rPr>
              <a:t>  </a:t>
            </a:r>
            <a:endParaRPr lang="en-US" altLang="zh-CN" b="1" dirty="0">
              <a:solidFill>
                <a:srgbClr val="0E9D80"/>
              </a:solidFill>
              <a:latin typeface="Helvetica"/>
              <a:ea typeface="Cambria Math" pitchFamily="18" charset="0"/>
              <a:cs typeface="Helvetica Neue Black Condensed"/>
            </a:endParaRPr>
          </a:p>
        </p:txBody>
      </p:sp>
      <p:sp>
        <p:nvSpPr>
          <p:cNvPr id="11" name="矩形 10"/>
          <p:cNvSpPr/>
          <p:nvPr/>
        </p:nvSpPr>
        <p:spPr>
          <a:xfrm>
            <a:off x="1410225" y="2744973"/>
            <a:ext cx="6112963" cy="3046988"/>
          </a:xfrm>
          <a:prstGeom prst="rect">
            <a:avLst/>
          </a:prstGeom>
        </p:spPr>
        <p:txBody>
          <a:bodyPr wrap="square">
            <a:spAutoFit/>
          </a:bodyPr>
          <a:lstStyle/>
          <a:p>
            <a:pPr marL="342900" indent="-252413"/>
            <a:r>
              <a:rPr lang="en-US" altLang="zh-CN" sz="2400" dirty="0" smtClean="0">
                <a:latin typeface="Helvetica" pitchFamily="34" charset="0"/>
                <a:ea typeface="楷体_GB2312" pitchFamily="49" charset="-122"/>
                <a:cs typeface="Helvetica" pitchFamily="34" charset="0"/>
              </a:rPr>
              <a:t> </a:t>
            </a:r>
            <a:endParaRPr lang="en-US" altLang="zh-CN" sz="2400" dirty="0" smtClean="0">
              <a:latin typeface="Helvetica"/>
              <a:ea typeface="Cambria Math" pitchFamily="18" charset="0"/>
              <a:cs typeface="Arial" charset="0"/>
            </a:endParaRPr>
          </a:p>
          <a:p>
            <a:pPr marL="342900" indent="-252413">
              <a:buFont typeface="Arial" pitchFamily="34" charset="0"/>
              <a:buChar char="•"/>
              <a:defRPr/>
            </a:pPr>
            <a:r>
              <a:rPr lang="en-US" altLang="zh-CN" sz="2400" dirty="0" smtClean="0">
                <a:latin typeface="Helvetica"/>
                <a:ea typeface="Cambria Math" pitchFamily="18" charset="0"/>
                <a:cs typeface="Arial" charset="0"/>
              </a:rPr>
              <a:t>Have affection for each other;</a:t>
            </a:r>
          </a:p>
          <a:p>
            <a:pPr marL="342900" indent="-252413">
              <a:buFont typeface="Arial" pitchFamily="34" charset="0"/>
              <a:buChar char="•"/>
              <a:defRPr/>
            </a:pPr>
            <a:r>
              <a:rPr lang="en-US" altLang="zh-CN" sz="2400" dirty="0" smtClean="0">
                <a:latin typeface="Helvetica"/>
                <a:ea typeface="Cambria Math" pitchFamily="18" charset="0"/>
                <a:cs typeface="Arial" charset="0"/>
              </a:rPr>
              <a:t>Have mutual trust;</a:t>
            </a:r>
          </a:p>
          <a:p>
            <a:pPr marL="342900" indent="-252413">
              <a:buFont typeface="Arial" pitchFamily="34" charset="0"/>
              <a:buChar char="•"/>
              <a:defRPr/>
            </a:pPr>
            <a:r>
              <a:rPr lang="en-US" altLang="zh-CN" sz="2400" dirty="0" smtClean="0">
                <a:latin typeface="Helvetica"/>
                <a:ea typeface="Cambria Math" pitchFamily="18" charset="0"/>
                <a:cs typeface="Arial" charset="0"/>
              </a:rPr>
              <a:t>Share happiness and sorrow;</a:t>
            </a:r>
          </a:p>
          <a:p>
            <a:pPr marL="342900" indent="-252413">
              <a:buFont typeface="Arial" pitchFamily="34" charset="0"/>
              <a:buChar char="•"/>
              <a:defRPr/>
            </a:pPr>
            <a:r>
              <a:rPr lang="en-US" altLang="zh-CN" sz="2400" dirty="0" smtClean="0">
                <a:latin typeface="Helvetica"/>
                <a:ea typeface="Cambria Math" pitchFamily="18" charset="0"/>
                <a:cs typeface="Arial" charset="0"/>
              </a:rPr>
              <a:t>Be faithful and devoted to each other;</a:t>
            </a:r>
          </a:p>
          <a:p>
            <a:pPr marL="342900" indent="-252413">
              <a:buFont typeface="Arial" pitchFamily="34" charset="0"/>
              <a:buChar char="•"/>
              <a:defRPr/>
            </a:pPr>
            <a:r>
              <a:rPr lang="en-US" altLang="zh-CN" sz="2400" dirty="0" smtClean="0">
                <a:latin typeface="Helvetica"/>
                <a:ea typeface="Cambria Math" pitchFamily="18" charset="0"/>
                <a:cs typeface="Arial" charset="0"/>
              </a:rPr>
              <a:t>Be responsible for each other;</a:t>
            </a:r>
          </a:p>
          <a:p>
            <a:pPr marL="342900" indent="-252413">
              <a:buFont typeface="Arial" pitchFamily="34" charset="0"/>
              <a:buChar char="•"/>
              <a:defRPr/>
            </a:pPr>
            <a:r>
              <a:rPr lang="en-US" altLang="zh-CN" sz="2400" dirty="0" smtClean="0">
                <a:latin typeface="Helvetica"/>
                <a:ea typeface="Cambria Math" pitchFamily="18" charset="0"/>
                <a:cs typeface="Arial" charset="0"/>
              </a:rPr>
              <a:t>Be willing to sacrifice for each other;</a:t>
            </a:r>
          </a:p>
          <a:p>
            <a:pPr marL="342900" indent="-252413">
              <a:buFont typeface="Arial" pitchFamily="34" charset="0"/>
              <a:buChar char="•"/>
              <a:defRPr/>
            </a:pPr>
            <a:r>
              <a:rPr lang="en-US" altLang="zh-CN" sz="2400" dirty="0" smtClean="0">
                <a:latin typeface="Helvetica"/>
                <a:ea typeface="Cambria Math" pitchFamily="18" charset="0"/>
                <a:cs typeface="Arial" charset="0"/>
              </a:rPr>
              <a:t>True love must be tested by time.</a:t>
            </a:r>
          </a:p>
        </p:txBody>
      </p:sp>
      <p:sp>
        <p:nvSpPr>
          <p:cNvPr id="20" name="文本框 5"/>
          <p:cNvSpPr txBox="1">
            <a:spLocks noChangeArrowheads="1"/>
          </p:cNvSpPr>
          <p:nvPr/>
        </p:nvSpPr>
        <p:spPr bwMode="auto">
          <a:xfrm>
            <a:off x="1285851" y="1609442"/>
            <a:ext cx="6904481" cy="810478"/>
          </a:xfrm>
          <a:prstGeom prst="rect">
            <a:avLst/>
          </a:prstGeom>
          <a:noFill/>
          <a:ln w="9525">
            <a:noFill/>
            <a:miter lim="800000"/>
            <a:headEnd/>
            <a:tailEnd/>
          </a:ln>
        </p:spPr>
        <p:txBody>
          <a:bodyPr wrap="square">
            <a:spAutoFit/>
          </a:bodyPr>
          <a:lstStyle/>
          <a:p>
            <a:pPr marL="719138" indent="-719138">
              <a:lnSpc>
                <a:spcPts val="2800"/>
              </a:lnSpc>
            </a:pPr>
            <a:r>
              <a:rPr lang="en-US" altLang="zh-CN" sz="2600" dirty="0" smtClean="0">
                <a:latin typeface="Helvetica"/>
              </a:rPr>
              <a:t>Q2: What is true love according to your understanding?</a:t>
            </a:r>
            <a:endParaRPr lang="en-US" altLang="zh-CN" sz="2600" dirty="0">
              <a:latin typeface="Helvetica"/>
            </a:endParaRPr>
          </a:p>
        </p:txBody>
      </p:sp>
      <p:pic>
        <p:nvPicPr>
          <p:cNvPr id="22" name="Picture 4">
            <a:hlinkClick r:id="" action="ppaction://hlinkshowjump?jump=previousslide"/>
          </p:cNvPr>
          <p:cNvPicPr>
            <a:picLocks noChangeAspect="1" noChangeArrowheads="1"/>
          </p:cNvPicPr>
          <p:nvPr/>
        </p:nvPicPr>
        <p:blipFill>
          <a:blip r:embed="rId4" cstate="print">
            <a:clrChange>
              <a:clrFrom>
                <a:srgbClr val="FDFEF6"/>
              </a:clrFrom>
              <a:clrTo>
                <a:srgbClr val="FDFEF6">
                  <a:alpha val="0"/>
                </a:srgbClr>
              </a:clrTo>
            </a:clrChange>
          </a:blip>
          <a:srcRect/>
          <a:stretch>
            <a:fillRect/>
          </a:stretch>
        </p:blipFill>
        <p:spPr bwMode="auto">
          <a:xfrm>
            <a:off x="8399463" y="6181725"/>
            <a:ext cx="434975" cy="458788"/>
          </a:xfrm>
          <a:prstGeom prst="rect">
            <a:avLst/>
          </a:prstGeom>
          <a:noFill/>
          <a:ln w="9525">
            <a:noFill/>
            <a:miter lim="800000"/>
            <a:headEnd/>
            <a:tailEnd/>
          </a:ln>
        </p:spPr>
      </p:pic>
      <p:grpSp>
        <p:nvGrpSpPr>
          <p:cNvPr id="8" name="组合 8"/>
          <p:cNvGrpSpPr>
            <a:grpSpLocks/>
          </p:cNvGrpSpPr>
          <p:nvPr/>
        </p:nvGrpSpPr>
        <p:grpSpPr bwMode="auto">
          <a:xfrm>
            <a:off x="34925" y="84138"/>
            <a:ext cx="8656638" cy="1192212"/>
            <a:chOff x="0" y="-27384"/>
            <a:chExt cx="8656637" cy="1191021"/>
          </a:xfrm>
        </p:grpSpPr>
        <p:pic>
          <p:nvPicPr>
            <p:cNvPr id="9" name="Picture 2" descr="H:\2015年修改\图片17.jpg"/>
            <p:cNvPicPr>
              <a:picLocks noChangeAspect="1" noChangeArrowheads="1"/>
            </p:cNvPicPr>
            <p:nvPr/>
          </p:nvPicPr>
          <p:blipFill>
            <a:blip r:embed="rId5">
              <a:extLst>
                <a:ext uri="{28A0092B-C50C-407E-A947-70E740481C1C}">
                  <a14:useLocalDpi xmlns="" xmlns:a14="http://schemas.microsoft.com/office/drawing/2010/main" val="0"/>
                </a:ext>
              </a:extLst>
            </a:blip>
            <a:srcRect/>
            <a:stretch>
              <a:fillRect/>
            </a:stretch>
          </p:blipFill>
          <p:spPr bwMode="auto">
            <a:xfrm>
              <a:off x="0" y="0"/>
              <a:ext cx="8656637" cy="11636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0" name="Picture 2"/>
            <p:cNvPicPr>
              <a:picLocks noChangeAspect="1" noChangeArrowheads="1"/>
            </p:cNvPicPr>
            <p:nvPr/>
          </p:nvPicPr>
          <p:blipFill>
            <a:blip r:embed="rId6">
              <a:extLst>
                <a:ext uri="{28A0092B-C50C-407E-A947-70E740481C1C}">
                  <a14:useLocalDpi xmlns="" xmlns:a14="http://schemas.microsoft.com/office/drawing/2010/main" val="0"/>
                </a:ext>
              </a:extLst>
            </a:blip>
            <a:srcRect/>
            <a:stretch>
              <a:fillRect/>
            </a:stretch>
          </p:blipFill>
          <p:spPr bwMode="auto">
            <a:xfrm>
              <a:off x="74" y="-27384"/>
              <a:ext cx="3779838" cy="11525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3" name="TextBox 12">
              <a:hlinkClick r:id="rId7" action="ppaction://hlinksldjump"/>
            </p:cNvPr>
            <p:cNvSpPr txBox="1"/>
            <p:nvPr/>
          </p:nvSpPr>
          <p:spPr>
            <a:xfrm>
              <a:off x="266700" y="464249"/>
              <a:ext cx="2574925" cy="431369"/>
            </a:xfrm>
            <a:prstGeom prst="rect">
              <a:avLst/>
            </a:prstGeom>
            <a:noFill/>
          </p:spPr>
          <p:txBody>
            <a:bodyPr>
              <a:spAutoFit/>
            </a:bodyPr>
            <a:lstStyle/>
            <a:p>
              <a:pPr fontAlgn="auto">
                <a:spcBef>
                  <a:spcPts val="0"/>
                </a:spcBef>
                <a:spcAft>
                  <a:spcPts val="0"/>
                </a:spcAft>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rPr>
                <a:t>Critical thinking</a:t>
              </a:r>
              <a:endParaRPr lang="zh-CN" altLang="en-US"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endParaRPr>
            </a:p>
          </p:txBody>
        </p:sp>
      </p:grpSp>
    </p:spTree>
    <p:extLst>
      <p:ext uri="{BB962C8B-B14F-4D97-AF65-F5344CB8AC3E}">
        <p14:creationId xmlns="" xmlns:p14="http://schemas.microsoft.com/office/powerpoint/2010/main" val="1999937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linds(horizontal)">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8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2" name="Picture 2" descr="C:\Documents and Settings\jiangll\桌面\94C58PICdIp.jpg"/>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4379931" y="3483085"/>
            <a:ext cx="4343524" cy="2439056"/>
          </a:xfrm>
          <a:prstGeom prst="rect">
            <a:avLst/>
          </a:prstGeom>
          <a:ln>
            <a:noFill/>
          </a:ln>
          <a:effectLst>
            <a:outerShdw blurRad="292100" dist="139700" dir="2700000" algn="tl" rotWithShape="0">
              <a:srgbClr val="333333">
                <a:alpha val="65000"/>
              </a:srgbClr>
            </a:outerShdw>
          </a:effectLst>
          <a:extLst>
            <a:ext uri="{909E8E84-426E-40DD-AFC4-6F175D3DCCD1}">
              <a14:hiddenFill xmlns="" xmlns:a14="http://schemas.microsoft.com/office/drawing/2010/main">
                <a:solidFill>
                  <a:srgbClr val="FFFFFF"/>
                </a:solidFill>
              </a14:hiddenFill>
            </a:ext>
          </a:extLst>
        </p:spPr>
      </p:pic>
      <p:grpSp>
        <p:nvGrpSpPr>
          <p:cNvPr id="27" name="组合 26"/>
          <p:cNvGrpSpPr/>
          <p:nvPr/>
        </p:nvGrpSpPr>
        <p:grpSpPr>
          <a:xfrm>
            <a:off x="-10472" y="0"/>
            <a:ext cx="9154472" cy="6639957"/>
            <a:chOff x="-10472" y="0"/>
            <a:chExt cx="9154472" cy="6639957"/>
          </a:xfrm>
        </p:grpSpPr>
        <p:pic>
          <p:nvPicPr>
            <p:cNvPr id="23" name="Picture 2"/>
            <p:cNvPicPr>
              <a:picLocks noChangeAspect="1" noChangeArrowheads="1"/>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rot="10800000">
              <a:off x="-33" y="4726288"/>
              <a:ext cx="4379963" cy="115212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21" name="Picture 2"/>
            <p:cNvPicPr>
              <a:picLocks noChangeAspect="1" noChangeArrowheads="1"/>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rot="10800000">
              <a:off x="318" y="3718177"/>
              <a:ext cx="4143053" cy="115212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18" name="Rectangle 10"/>
            <p:cNvSpPr/>
            <p:nvPr/>
          </p:nvSpPr>
          <p:spPr>
            <a:xfrm>
              <a:off x="0" y="0"/>
              <a:ext cx="9144000" cy="707886"/>
            </a:xfrm>
            <a:prstGeom prst="rect">
              <a:avLst/>
            </a:prstGeom>
            <a:solidFill>
              <a:srgbClr val="99CC00">
                <a:alpha val="84706"/>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2">
                    <a:lumMod val="50000"/>
                  </a:schemeClr>
                </a:solidFill>
              </a:endParaRPr>
            </a:p>
          </p:txBody>
        </p:sp>
        <p:pic>
          <p:nvPicPr>
            <p:cNvPr id="15" name="Picture 4"/>
            <p:cNvPicPr>
              <a:picLocks noChangeAspect="1" noChangeArrowheads="1"/>
            </p:cNvPicPr>
            <p:nvPr/>
          </p:nvPicPr>
          <p:blipFill>
            <a:blip r:embed="rId6" cstate="print">
              <a:extLst>
                <a:ext uri="{28A0092B-C50C-407E-A947-70E740481C1C}">
                  <a14:useLocalDpi xmlns="" xmlns:a14="http://schemas.microsoft.com/office/drawing/2010/main" val="0"/>
                </a:ext>
              </a:extLst>
            </a:blip>
            <a:srcRect/>
            <a:stretch>
              <a:fillRect/>
            </a:stretch>
          </p:blipFill>
          <p:spPr bwMode="auto">
            <a:xfrm>
              <a:off x="20296" y="1142984"/>
              <a:ext cx="3633449" cy="619125"/>
            </a:xfrm>
            <a:prstGeom prst="rect">
              <a:avLst/>
            </a:prstGeom>
            <a:ln>
              <a:noFill/>
            </a:ln>
            <a:effectLst>
              <a:outerShdw blurRad="292100" dist="139700" dir="2700000" algn="tl" rotWithShape="0">
                <a:srgbClr val="333333">
                  <a:alpha val="65000"/>
                </a:srgbClr>
              </a:outerShdw>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16" name="Rectangle 14"/>
            <p:cNvSpPr>
              <a:spLocks noChangeArrowheads="1"/>
            </p:cNvSpPr>
            <p:nvPr/>
          </p:nvSpPr>
          <p:spPr bwMode="auto">
            <a:xfrm>
              <a:off x="-10472" y="1214422"/>
              <a:ext cx="4082406" cy="461665"/>
            </a:xfrm>
            <a:prstGeom prst="rect">
              <a:avLst/>
            </a:prstGeom>
            <a:noFill/>
            <a:ln w="9525">
              <a:noFill/>
              <a:miter lim="800000"/>
              <a:headEnd/>
              <a:tailEnd/>
            </a:ln>
          </p:spPr>
          <p:txBody>
            <a:bodyPr wrap="square">
              <a:prstTxWarp prst="textNoShape">
                <a:avLst/>
              </a:prstTxWarp>
              <a:spAutoFit/>
            </a:bodyPr>
            <a:lstStyle/>
            <a:p>
              <a:pPr eaLnBrk="0" hangingPunct="0"/>
              <a:r>
                <a:rPr lang="en-US" altLang="zh-CN" sz="2400" dirty="0" smtClean="0">
                  <a:solidFill>
                    <a:srgbClr val="000000"/>
                  </a:solidFill>
                  <a:latin typeface="Helvetica" pitchFamily="34" charset="0"/>
                </a:rPr>
                <a:t>   Language application</a:t>
              </a:r>
              <a:endParaRPr lang="en-US" altLang="zh-CN" sz="2400" dirty="0">
                <a:solidFill>
                  <a:srgbClr val="000000"/>
                </a:solidFill>
                <a:latin typeface="Helvetica" pitchFamily="34" charset="0"/>
              </a:endParaRPr>
            </a:p>
          </p:txBody>
        </p:sp>
        <p:pic>
          <p:nvPicPr>
            <p:cNvPr id="17" name="Picture 2"/>
            <p:cNvPicPr>
              <a:picLocks noChangeAspect="1" noChangeArrowheads="1"/>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rot="10800000">
              <a:off x="319" y="2714620"/>
              <a:ext cx="3779912" cy="115212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26" name="TextBox 25">
              <a:hlinkClick r:id="rId7" action="ppaction://hlinksldjump"/>
            </p:cNvPr>
            <p:cNvSpPr txBox="1"/>
            <p:nvPr/>
          </p:nvSpPr>
          <p:spPr>
            <a:xfrm>
              <a:off x="200706" y="3214686"/>
              <a:ext cx="3481433" cy="430887"/>
            </a:xfrm>
            <a:prstGeom prst="rect">
              <a:avLst/>
            </a:prstGeom>
            <a:noFill/>
          </p:spPr>
          <p:txBody>
            <a:bodyPr wrap="square" rtlCol="0">
              <a:spAutoFit/>
            </a:bodyPr>
            <a:lstStyle/>
            <a:p>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rPr>
                <a:t>Writing </a:t>
              </a:r>
              <a:r>
                <a:rPr lang="en-US" altLang="zh-CN" sz="2200" b="1" dirty="0" smtClean="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rPr>
                <a:t>devices</a:t>
              </a:r>
              <a:endPar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ndParaRPr>
            </a:p>
          </p:txBody>
        </p:sp>
        <p:sp>
          <p:nvSpPr>
            <p:cNvPr id="32" name="TextBox 31">
              <a:hlinkClick r:id="rId8" action="ppaction://hlinksldjump"/>
            </p:cNvPr>
            <p:cNvSpPr txBox="1"/>
            <p:nvPr/>
          </p:nvSpPr>
          <p:spPr>
            <a:xfrm>
              <a:off x="207004" y="4212559"/>
              <a:ext cx="3481433" cy="430887"/>
            </a:xfrm>
            <a:prstGeom prst="rect">
              <a:avLst/>
            </a:prstGeom>
            <a:noFill/>
          </p:spPr>
          <p:txBody>
            <a:bodyPr wrap="square" rtlCol="0">
              <a:spAutoFit/>
            </a:bodyPr>
            <a:lstStyle/>
            <a:p>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rPr>
                <a:t>Oral </a:t>
              </a:r>
              <a:r>
                <a:rPr lang="en-US" altLang="zh-CN" sz="2200" b="1" dirty="0" smtClean="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rPr>
                <a:t>reproduction</a:t>
              </a:r>
              <a:endPar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ndParaRPr>
            </a:p>
          </p:txBody>
        </p:sp>
        <p:sp>
          <p:nvSpPr>
            <p:cNvPr id="34" name="TextBox 33">
              <a:hlinkClick r:id="rId9" action="ppaction://hlinksldjump"/>
            </p:cNvPr>
            <p:cNvSpPr txBox="1"/>
            <p:nvPr/>
          </p:nvSpPr>
          <p:spPr>
            <a:xfrm>
              <a:off x="214282" y="5284129"/>
              <a:ext cx="3603687" cy="430887"/>
            </a:xfrm>
            <a:prstGeom prst="rect">
              <a:avLst/>
            </a:prstGeom>
            <a:noFill/>
          </p:spPr>
          <p:txBody>
            <a:bodyPr wrap="square" rtlCol="0">
              <a:spAutoFit/>
            </a:bodyPr>
            <a:lstStyle/>
            <a:p>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rPr>
                <a:t>Paragraph </a:t>
              </a:r>
              <a:r>
                <a:rPr lang="en-US" altLang="zh-CN" sz="2200" b="1" dirty="0" smtClean="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rPr>
                <a:t>translation</a:t>
              </a:r>
              <a:endPar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ndParaRPr>
            </a:p>
          </p:txBody>
        </p:sp>
        <p:pic>
          <p:nvPicPr>
            <p:cNvPr id="24" name="Picture 4">
              <a:hlinkClick r:id="rId10" action="ppaction://hlinksldjump"/>
            </p:cNvPr>
            <p:cNvPicPr>
              <a:picLocks noChangeAspect="1" noChangeArrowheads="1"/>
            </p:cNvPicPr>
            <p:nvPr/>
          </p:nvPicPr>
          <p:blipFill>
            <a:blip r:embed="rId11" cstate="print">
              <a:extLst>
                <a:ext uri="{28A0092B-C50C-407E-A947-70E740481C1C}">
                  <a14:useLocalDpi xmlns="" xmlns:a14="http://schemas.microsoft.com/office/drawing/2010/main" val="0"/>
                </a:ext>
              </a:extLst>
            </a:blip>
            <a:srcRect/>
            <a:stretch>
              <a:fillRect/>
            </a:stretch>
          </p:blipFill>
          <p:spPr bwMode="auto">
            <a:xfrm>
              <a:off x="8399716" y="6181129"/>
              <a:ext cx="435146" cy="45882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grpSp>
      <p:sp>
        <p:nvSpPr>
          <p:cNvPr id="28" name="Rectangle 10"/>
          <p:cNvSpPr/>
          <p:nvPr/>
        </p:nvSpPr>
        <p:spPr>
          <a:xfrm>
            <a:off x="0" y="0"/>
            <a:ext cx="9144000" cy="708025"/>
          </a:xfrm>
          <a:prstGeom prst="rect">
            <a:avLst/>
          </a:prstGeom>
          <a:solidFill>
            <a:srgbClr val="99CC00">
              <a:alpha val="84706"/>
            </a:srgb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solidFill>
                <a:schemeClr val="bg2">
                  <a:lumMod val="50000"/>
                </a:schemeClr>
              </a:solidFill>
            </a:endParaRPr>
          </a:p>
        </p:txBody>
      </p:sp>
      <p:sp>
        <p:nvSpPr>
          <p:cNvPr id="29" name="TextBox 28"/>
          <p:cNvSpPr txBox="1"/>
          <p:nvPr/>
        </p:nvSpPr>
        <p:spPr>
          <a:xfrm>
            <a:off x="1622994" y="142852"/>
            <a:ext cx="4567148" cy="523220"/>
          </a:xfrm>
          <a:prstGeom prst="rect">
            <a:avLst/>
          </a:prstGeom>
          <a:noFill/>
        </p:spPr>
        <p:txBody>
          <a:bodyPr wrap="none">
            <a:spAutoFit/>
          </a:bodyPr>
          <a:lstStyle>
            <a:defPPr>
              <a:defRPr lang="zh-CN"/>
            </a:defPPr>
            <a:lvl1pPr>
              <a:defRPr sz="4200" spc="300">
                <a:solidFill>
                  <a:srgbClr val="FFFFFF"/>
                </a:solidFill>
                <a:effectLst>
                  <a:outerShdw blurRad="38100" dist="38100" dir="2700000" algn="tl">
                    <a:srgbClr val="000000">
                      <a:alpha val="43137"/>
                    </a:srgbClr>
                  </a:outerShdw>
                </a:effectLst>
                <a:latin typeface="Cooper Black" pitchFamily="18" charset="0"/>
                <a:ea typeface="Arial Unicode MS" pitchFamily="34" charset="-122"/>
                <a:cs typeface="Helvetica Neue"/>
              </a:defRPr>
            </a:lvl1pPr>
          </a:lstStyle>
          <a:p>
            <a:pPr>
              <a:defRPr/>
            </a:pPr>
            <a:r>
              <a:rPr lang="en-US" sz="2800" dirty="0" smtClean="0">
                <a:effectLst>
                  <a:glow rad="101600">
                    <a:schemeClr val="tx1">
                      <a:alpha val="60000"/>
                    </a:schemeClr>
                  </a:glow>
                  <a:outerShdw blurRad="38100" dist="38100" dir="2700000" algn="tl">
                    <a:srgbClr val="000000">
                      <a:alpha val="43137"/>
                    </a:srgbClr>
                  </a:outerShdw>
                </a:effectLst>
              </a:rPr>
              <a:t>College sweethearts</a:t>
            </a:r>
            <a:endParaRPr lang="en-US" sz="2800" dirty="0">
              <a:effectLst>
                <a:glow rad="101600">
                  <a:schemeClr val="tx1">
                    <a:alpha val="60000"/>
                  </a:schemeClr>
                </a:glow>
                <a:outerShdw blurRad="38100" dist="38100" dir="2700000" algn="tl">
                  <a:srgbClr val="000000">
                    <a:alpha val="43137"/>
                  </a:srgbClr>
                </a:outerShdw>
              </a:effectLst>
            </a:endParaRPr>
          </a:p>
        </p:txBody>
      </p:sp>
      <p:sp>
        <p:nvSpPr>
          <p:cNvPr id="30" name="TextBox 35"/>
          <p:cNvSpPr txBox="1">
            <a:spLocks noChangeArrowheads="1"/>
          </p:cNvSpPr>
          <p:nvPr/>
        </p:nvSpPr>
        <p:spPr bwMode="auto">
          <a:xfrm>
            <a:off x="160338" y="306388"/>
            <a:ext cx="1122808" cy="338554"/>
          </a:xfrm>
          <a:prstGeom prst="rect">
            <a:avLst/>
          </a:prstGeom>
          <a:noFill/>
          <a:ln w="9525">
            <a:noFill/>
            <a:miter lim="800000"/>
            <a:headEnd/>
            <a:tailEnd/>
          </a:ln>
        </p:spPr>
        <p:txBody>
          <a:bodyPr wrap="none">
            <a:spAutoFit/>
          </a:bodyPr>
          <a:lstStyle/>
          <a:p>
            <a:r>
              <a:rPr lang="en-US" altLang="zh-CN" sz="1600" b="1" i="1" dirty="0" smtClean="0">
                <a:latin typeface="Helvetica"/>
                <a:ea typeface="Helvetica Neue"/>
                <a:cs typeface="Helvetica Neue"/>
              </a:rPr>
              <a:t>Section A</a:t>
            </a:r>
            <a:endParaRPr lang="en-US" altLang="zh-CN" sz="1600" b="1" i="1" dirty="0">
              <a:latin typeface="Helvetica"/>
              <a:ea typeface="Helvetica Neue"/>
              <a:cs typeface="Helvetica Neue"/>
            </a:endParaRPr>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196483" y="1049060"/>
            <a:ext cx="8768005" cy="56203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13" name="TextBox 12"/>
          <p:cNvSpPr txBox="1"/>
          <p:nvPr/>
        </p:nvSpPr>
        <p:spPr>
          <a:xfrm>
            <a:off x="467544" y="1836107"/>
            <a:ext cx="6552728" cy="4401205"/>
          </a:xfrm>
          <a:prstGeom prst="rect">
            <a:avLst/>
          </a:prstGeom>
          <a:noFill/>
        </p:spPr>
        <p:txBody>
          <a:bodyPr wrap="square" rtlCol="0">
            <a:spAutoFit/>
          </a:bodyPr>
          <a:lstStyle>
            <a:defPPr>
              <a:defRPr lang="zh-CN"/>
            </a:defPPr>
            <a:lvl1pPr algn="just">
              <a:lnSpc>
                <a:spcPts val="2800"/>
              </a:lnSpc>
              <a:defRPr sz="2000">
                <a:latin typeface="Helvetica" pitchFamily="34" charset="0"/>
                <a:ea typeface="Cambria Math" pitchFamily="18" charset="0"/>
                <a:cs typeface="Arial" pitchFamily="34" charset="0"/>
              </a:defRPr>
            </a:lvl1pPr>
          </a:lstStyle>
          <a:p>
            <a:pPr>
              <a:defRPr/>
            </a:pPr>
            <a:r>
              <a:rPr lang="en-US" altLang="zh-CN" sz="2600" dirty="0" smtClean="0">
                <a:solidFill>
                  <a:srgbClr val="FF6600"/>
                </a:solidFill>
                <a:ea typeface="楷体_GB2312" pitchFamily="49" charset="-122"/>
                <a:cs typeface="+mn-cs"/>
              </a:rPr>
              <a:t>Learn how to write a narrative</a:t>
            </a:r>
          </a:p>
          <a:p>
            <a:pPr>
              <a:defRPr/>
            </a:pPr>
            <a:r>
              <a:rPr lang="en-US" altLang="zh-CN" sz="2400" dirty="0" smtClean="0"/>
              <a:t>When you write a narrative, you may go through several steps:</a:t>
            </a:r>
          </a:p>
          <a:p>
            <a:pPr marL="457200" indent="-457200">
              <a:buAutoNum type="arabicPeriod"/>
            </a:pPr>
            <a:r>
              <a:rPr lang="en-US" altLang="zh-CN" sz="2400" dirty="0" smtClean="0"/>
              <a:t>Write down whatever comes to your mind about the experience without worrying about spelling or grammar.</a:t>
            </a:r>
          </a:p>
          <a:p>
            <a:pPr marL="457200" indent="-457200">
              <a:buAutoNum type="arabicPeriod"/>
            </a:pPr>
            <a:r>
              <a:rPr lang="en-US" altLang="zh-CN" sz="2400" dirty="0" smtClean="0"/>
              <a:t>Write your thesis statement and make sure it contains the emotion you will focus on. </a:t>
            </a:r>
          </a:p>
          <a:p>
            <a:pPr marL="457200" indent="-457200">
              <a:buAutoNum type="arabicPeriod"/>
            </a:pPr>
            <a:r>
              <a:rPr lang="en-US" altLang="zh-CN" sz="2400" dirty="0" smtClean="0"/>
              <a:t>Make up a list of all the details involved in the experience. Then number these details according to the order in which they occurred.</a:t>
            </a:r>
          </a:p>
        </p:txBody>
      </p:sp>
      <p:sp>
        <p:nvSpPr>
          <p:cNvPr id="14" name="右箭头 13">
            <a:hlinkClick r:id="" action="ppaction://hlinkshowjump?jump=nextslide"/>
          </p:cNvPr>
          <p:cNvSpPr/>
          <p:nvPr/>
        </p:nvSpPr>
        <p:spPr>
          <a:xfrm>
            <a:off x="4500562" y="5709886"/>
            <a:ext cx="1800200" cy="648072"/>
          </a:xfrm>
          <a:prstGeom prst="rightArrow">
            <a:avLst/>
          </a:prstGeom>
          <a:solidFill>
            <a:schemeClr val="bg1"/>
          </a:solid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ln>
                  <a:solidFill>
                    <a:schemeClr val="tx1"/>
                  </a:solidFill>
                </a:ln>
                <a:solidFill>
                  <a:schemeClr val="tx1"/>
                </a:solidFill>
              </a:rPr>
              <a:t>to be continued</a:t>
            </a:r>
            <a:endParaRPr lang="zh-CN" altLang="en-US" sz="1600" dirty="0">
              <a:ln>
                <a:solidFill>
                  <a:schemeClr val="tx1"/>
                </a:solidFill>
              </a:ln>
              <a:solidFill>
                <a:schemeClr val="tx1"/>
              </a:solidFill>
            </a:endParaRPr>
          </a:p>
        </p:txBody>
      </p:sp>
      <p:grpSp>
        <p:nvGrpSpPr>
          <p:cNvPr id="7" name="组合 6"/>
          <p:cNvGrpSpPr>
            <a:grpSpLocks/>
          </p:cNvGrpSpPr>
          <p:nvPr/>
        </p:nvGrpSpPr>
        <p:grpSpPr bwMode="auto">
          <a:xfrm>
            <a:off x="0" y="-26988"/>
            <a:ext cx="8637588" cy="1152526"/>
            <a:chOff x="319" y="-27383"/>
            <a:chExt cx="8637377" cy="1152127"/>
          </a:xfrm>
        </p:grpSpPr>
        <p:pic>
          <p:nvPicPr>
            <p:cNvPr id="8" name="Picture 2"/>
            <p:cNvPicPr>
              <a:picLocks noChangeAspect="1" noChangeArrowheads="1"/>
            </p:cNvPicPr>
            <p:nvPr/>
          </p:nvPicPr>
          <p:blipFill>
            <a:blip r:embed="rId4">
              <a:extLst>
                <a:ext uri="{28A0092B-C50C-407E-A947-70E740481C1C}">
                  <a14:useLocalDpi xmlns="" xmlns:a14="http://schemas.microsoft.com/office/drawing/2010/main" val="0"/>
                </a:ext>
              </a:extLst>
            </a:blip>
            <a:srcRect/>
            <a:stretch>
              <a:fillRect/>
            </a:stretch>
          </p:blipFill>
          <p:spPr bwMode="auto">
            <a:xfrm rot="10800000">
              <a:off x="319" y="-27383"/>
              <a:ext cx="3779912" cy="115212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9" name="TextBox 8">
              <a:hlinkClick r:id="rId5" action="ppaction://hlinksldjump"/>
            </p:cNvPr>
            <p:cNvSpPr txBox="1"/>
            <p:nvPr/>
          </p:nvSpPr>
          <p:spPr>
            <a:xfrm>
              <a:off x="200339" y="472507"/>
              <a:ext cx="3481303" cy="431651"/>
            </a:xfrm>
            <a:prstGeom prst="rect">
              <a:avLst/>
            </a:prstGeom>
            <a:noFill/>
          </p:spPr>
          <p:txBody>
            <a:bodyPr>
              <a:spAutoFit/>
            </a:bodyPr>
            <a:lstStyle/>
            <a:p>
              <a:pPr>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rPr>
                <a:t>Writing devices</a:t>
              </a:r>
            </a:p>
          </p:txBody>
        </p:sp>
        <p:sp>
          <p:nvSpPr>
            <p:cNvPr id="10" name="矩形 9"/>
            <p:cNvSpPr/>
            <p:nvPr/>
          </p:nvSpPr>
          <p:spPr>
            <a:xfrm>
              <a:off x="3780065" y="593115"/>
              <a:ext cx="4857631" cy="461803"/>
            </a:xfrm>
            <a:prstGeom prst="rect">
              <a:avLst/>
            </a:prstGeom>
            <a:solidFill>
              <a:schemeClr val="bg1"/>
            </a:solidFill>
          </p:spPr>
          <p:txBody>
            <a:bodyPr>
              <a:spAutoFit/>
            </a:bodyPr>
            <a:lstStyle/>
            <a:p>
              <a:pPr>
                <a:defRPr/>
              </a:pPr>
              <a:r>
                <a:rPr lang="en-US" altLang="zh-CN" sz="2400" b="1" dirty="0">
                  <a:solidFill>
                    <a:srgbClr val="FF6600"/>
                  </a:solidFill>
                  <a:effectLst>
                    <a:outerShdw blurRad="38100" dist="38100" dir="2700000" algn="tl">
                      <a:srgbClr val="000000">
                        <a:alpha val="43137"/>
                      </a:srgbClr>
                    </a:outerShdw>
                  </a:effectLst>
                  <a:latin typeface="Helvetica" pitchFamily="2" charset="0"/>
                  <a:ea typeface="楷体_GB2312" pitchFamily="49" charset="-122"/>
                </a:rPr>
                <a:t>Essay writing</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196483" y="1176655"/>
            <a:ext cx="8768005" cy="5132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13" name="TextBox 12"/>
          <p:cNvSpPr txBox="1"/>
          <p:nvPr/>
        </p:nvSpPr>
        <p:spPr>
          <a:xfrm>
            <a:off x="467544" y="1979156"/>
            <a:ext cx="6552728" cy="4042132"/>
          </a:xfrm>
          <a:prstGeom prst="rect">
            <a:avLst/>
          </a:prstGeom>
          <a:noFill/>
        </p:spPr>
        <p:txBody>
          <a:bodyPr wrap="square" rtlCol="0">
            <a:spAutoFit/>
          </a:bodyPr>
          <a:lstStyle>
            <a:defPPr>
              <a:defRPr lang="zh-CN"/>
            </a:defPPr>
            <a:lvl1pPr algn="just">
              <a:lnSpc>
                <a:spcPts val="2800"/>
              </a:lnSpc>
              <a:defRPr sz="2000">
                <a:latin typeface="Helvetica" pitchFamily="34" charset="0"/>
                <a:ea typeface="Cambria Math" pitchFamily="18" charset="0"/>
                <a:cs typeface="Arial" pitchFamily="34" charset="0"/>
              </a:defRPr>
            </a:lvl1pPr>
          </a:lstStyle>
          <a:p>
            <a:pPr>
              <a:defRPr/>
            </a:pPr>
            <a:r>
              <a:rPr lang="en-US" altLang="zh-CN" sz="2600" b="1" dirty="0" smtClean="0">
                <a:solidFill>
                  <a:srgbClr val="FF6600"/>
                </a:solidFill>
                <a:ea typeface="楷体_GB2312" pitchFamily="49" charset="-122"/>
                <a:cs typeface="+mn-cs"/>
              </a:rPr>
              <a:t>Learn how to write a narrative</a:t>
            </a:r>
          </a:p>
          <a:p>
            <a:pPr marL="449263" indent="-449263"/>
            <a:r>
              <a:rPr lang="en-US" altLang="zh-CN" sz="2400" dirty="0" smtClean="0"/>
              <a:t> 4. Write a rough draft based on the listed details. Use time signals such as </a:t>
            </a:r>
            <a:r>
              <a:rPr lang="en-US" altLang="zh-CN" sz="2400" b="1" i="1" dirty="0" smtClean="0">
                <a:solidFill>
                  <a:schemeClr val="accent6">
                    <a:lumMod val="50000"/>
                  </a:schemeClr>
                </a:solidFill>
              </a:rPr>
              <a:t>first</a:t>
            </a:r>
            <a:r>
              <a:rPr lang="en-US" altLang="zh-CN" sz="2400" i="1" dirty="0" smtClean="0"/>
              <a:t>, </a:t>
            </a:r>
            <a:r>
              <a:rPr lang="en-US" altLang="zh-CN" sz="2400" b="1" i="1" dirty="0" smtClean="0">
                <a:solidFill>
                  <a:schemeClr val="accent6">
                    <a:lumMod val="50000"/>
                  </a:schemeClr>
                </a:solidFill>
              </a:rPr>
              <a:t>then</a:t>
            </a:r>
            <a:r>
              <a:rPr lang="en-US" altLang="zh-CN" sz="2400" i="1" dirty="0" smtClean="0"/>
              <a:t>, </a:t>
            </a:r>
            <a:r>
              <a:rPr lang="en-US" altLang="zh-CN" sz="2400" b="1" i="1" dirty="0" smtClean="0">
                <a:solidFill>
                  <a:schemeClr val="accent6">
                    <a:lumMod val="50000"/>
                  </a:schemeClr>
                </a:solidFill>
              </a:rPr>
              <a:t>after</a:t>
            </a:r>
            <a:r>
              <a:rPr lang="en-US" altLang="zh-CN" sz="2400" i="1" dirty="0" smtClean="0"/>
              <a:t>, </a:t>
            </a:r>
            <a:r>
              <a:rPr lang="en-US" altLang="zh-CN" sz="2400" b="1" i="1" dirty="0" smtClean="0">
                <a:solidFill>
                  <a:schemeClr val="accent6">
                    <a:lumMod val="50000"/>
                  </a:schemeClr>
                </a:solidFill>
              </a:rPr>
              <a:t>next</a:t>
            </a:r>
            <a:r>
              <a:rPr lang="en-US" altLang="zh-CN" sz="2400" i="1" dirty="0" smtClean="0"/>
              <a:t>, </a:t>
            </a:r>
            <a:r>
              <a:rPr lang="en-US" altLang="zh-CN" sz="2400" b="1" i="1" dirty="0" smtClean="0">
                <a:solidFill>
                  <a:schemeClr val="accent6">
                    <a:lumMod val="50000"/>
                  </a:schemeClr>
                </a:solidFill>
              </a:rPr>
              <a:t>while</a:t>
            </a:r>
            <a:r>
              <a:rPr lang="en-US" altLang="zh-CN" sz="2400" i="1" dirty="0" smtClean="0"/>
              <a:t>, </a:t>
            </a:r>
            <a:r>
              <a:rPr lang="en-US" altLang="zh-CN" sz="2400" b="1" i="1" dirty="0" smtClean="0">
                <a:solidFill>
                  <a:schemeClr val="accent6">
                    <a:lumMod val="50000"/>
                  </a:schemeClr>
                </a:solidFill>
              </a:rPr>
              <a:t>during</a:t>
            </a:r>
            <a:r>
              <a:rPr lang="en-US" altLang="zh-CN" sz="2400" i="1" dirty="0" smtClean="0"/>
              <a:t>, </a:t>
            </a:r>
            <a:r>
              <a:rPr lang="en-US" altLang="zh-CN" sz="2400" dirty="0" smtClean="0"/>
              <a:t>and </a:t>
            </a:r>
            <a:r>
              <a:rPr lang="en-US" altLang="zh-CN" sz="2400" b="1" i="1" dirty="0" smtClean="0">
                <a:solidFill>
                  <a:schemeClr val="accent6">
                    <a:lumMod val="50000"/>
                  </a:schemeClr>
                </a:solidFill>
              </a:rPr>
              <a:t>finally</a:t>
            </a:r>
            <a:r>
              <a:rPr lang="en-US" altLang="zh-CN" sz="2400" i="1" dirty="0" smtClean="0"/>
              <a:t> </a:t>
            </a:r>
            <a:r>
              <a:rPr lang="en-US" altLang="zh-CN" sz="2400" dirty="0" smtClean="0"/>
              <a:t>to help connect details as you move from the beginning to the middle and to the end of the narrative. Make sure to include not only what happened but also how you felt about what was going on. You may make the experience vivid by using dialogs.</a:t>
            </a:r>
          </a:p>
          <a:p>
            <a:r>
              <a:rPr lang="en-US" altLang="zh-CN" sz="2400" dirty="0" smtClean="0"/>
              <a:t>    </a:t>
            </a:r>
            <a:endParaRPr lang="en-US" altLang="zh-CN" sz="2400" b="1" i="1" dirty="0" smtClean="0"/>
          </a:p>
        </p:txBody>
      </p:sp>
      <p:sp>
        <p:nvSpPr>
          <p:cNvPr id="14" name="右箭头 13">
            <a:hlinkClick r:id="" action="ppaction://hlinkshowjump?jump=nextslide"/>
          </p:cNvPr>
          <p:cNvSpPr/>
          <p:nvPr/>
        </p:nvSpPr>
        <p:spPr>
          <a:xfrm>
            <a:off x="4500562" y="5877272"/>
            <a:ext cx="1800200" cy="648072"/>
          </a:xfrm>
          <a:prstGeom prst="rightArrow">
            <a:avLst/>
          </a:prstGeom>
          <a:solidFill>
            <a:schemeClr val="bg1"/>
          </a:solid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ln>
                  <a:solidFill>
                    <a:schemeClr val="tx1"/>
                  </a:solidFill>
                </a:ln>
                <a:solidFill>
                  <a:schemeClr val="tx1"/>
                </a:solidFill>
              </a:rPr>
              <a:t>to be continued</a:t>
            </a:r>
            <a:endParaRPr lang="zh-CN" altLang="en-US" sz="1600" dirty="0">
              <a:ln>
                <a:solidFill>
                  <a:schemeClr val="tx1"/>
                </a:solidFill>
              </a:ln>
              <a:solidFill>
                <a:schemeClr val="tx1"/>
              </a:solidFill>
            </a:endParaRPr>
          </a:p>
        </p:txBody>
      </p:sp>
      <p:grpSp>
        <p:nvGrpSpPr>
          <p:cNvPr id="7" name="组合 6"/>
          <p:cNvGrpSpPr>
            <a:grpSpLocks/>
          </p:cNvGrpSpPr>
          <p:nvPr/>
        </p:nvGrpSpPr>
        <p:grpSpPr bwMode="auto">
          <a:xfrm>
            <a:off x="0" y="-26988"/>
            <a:ext cx="8637588" cy="1152526"/>
            <a:chOff x="319" y="-27383"/>
            <a:chExt cx="8637377" cy="1152127"/>
          </a:xfrm>
        </p:grpSpPr>
        <p:pic>
          <p:nvPicPr>
            <p:cNvPr id="8" name="Picture 2"/>
            <p:cNvPicPr>
              <a:picLocks noChangeAspect="1" noChangeArrowheads="1"/>
            </p:cNvPicPr>
            <p:nvPr/>
          </p:nvPicPr>
          <p:blipFill>
            <a:blip r:embed="rId4">
              <a:extLst>
                <a:ext uri="{28A0092B-C50C-407E-A947-70E740481C1C}">
                  <a14:useLocalDpi xmlns="" xmlns:a14="http://schemas.microsoft.com/office/drawing/2010/main" val="0"/>
                </a:ext>
              </a:extLst>
            </a:blip>
            <a:srcRect/>
            <a:stretch>
              <a:fillRect/>
            </a:stretch>
          </p:blipFill>
          <p:spPr bwMode="auto">
            <a:xfrm rot="10800000">
              <a:off x="319" y="-27383"/>
              <a:ext cx="3779912" cy="115212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9" name="TextBox 8">
              <a:hlinkClick r:id="rId5" action="ppaction://hlinksldjump"/>
            </p:cNvPr>
            <p:cNvSpPr txBox="1"/>
            <p:nvPr/>
          </p:nvSpPr>
          <p:spPr>
            <a:xfrm>
              <a:off x="200339" y="472507"/>
              <a:ext cx="3481303" cy="431651"/>
            </a:xfrm>
            <a:prstGeom prst="rect">
              <a:avLst/>
            </a:prstGeom>
            <a:noFill/>
          </p:spPr>
          <p:txBody>
            <a:bodyPr>
              <a:spAutoFit/>
            </a:bodyPr>
            <a:lstStyle/>
            <a:p>
              <a:pPr>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rPr>
                <a:t>Writing devices</a:t>
              </a:r>
            </a:p>
          </p:txBody>
        </p:sp>
        <p:sp>
          <p:nvSpPr>
            <p:cNvPr id="10" name="矩形 9"/>
            <p:cNvSpPr/>
            <p:nvPr/>
          </p:nvSpPr>
          <p:spPr>
            <a:xfrm>
              <a:off x="3780065" y="593115"/>
              <a:ext cx="4857631" cy="461803"/>
            </a:xfrm>
            <a:prstGeom prst="rect">
              <a:avLst/>
            </a:prstGeom>
            <a:solidFill>
              <a:schemeClr val="bg1"/>
            </a:solidFill>
          </p:spPr>
          <p:txBody>
            <a:bodyPr>
              <a:spAutoFit/>
            </a:bodyPr>
            <a:lstStyle/>
            <a:p>
              <a:pPr>
                <a:defRPr/>
              </a:pPr>
              <a:r>
                <a:rPr lang="en-US" altLang="zh-CN" sz="2400" b="1" dirty="0">
                  <a:solidFill>
                    <a:srgbClr val="FF6600"/>
                  </a:solidFill>
                  <a:effectLst>
                    <a:outerShdw blurRad="38100" dist="38100" dir="2700000" algn="tl">
                      <a:srgbClr val="000000">
                        <a:alpha val="43137"/>
                      </a:srgbClr>
                    </a:outerShdw>
                  </a:effectLst>
                  <a:latin typeface="Helvetica" pitchFamily="2" charset="0"/>
                  <a:ea typeface="楷体_GB2312" pitchFamily="49" charset="-122"/>
                </a:rPr>
                <a:t>Essay writing</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4">
            <a:hlinkClick r:id="rId3" action="ppaction://hlinksldjump"/>
          </p:cNvPr>
          <p:cNvPicPr>
            <a:picLocks noChangeAspect="1" noChangeArrowheads="1"/>
          </p:cNvPicPr>
          <p:nvPr/>
        </p:nvPicPr>
        <p:blipFill>
          <a:blip r:embed="rId4" cstate="print">
            <a:clrChange>
              <a:clrFrom>
                <a:srgbClr val="FDFEF6"/>
              </a:clrFrom>
              <a:clrTo>
                <a:srgbClr val="FDFEF6">
                  <a:alpha val="0"/>
                </a:srgbClr>
              </a:clrTo>
            </a:clrChange>
          </a:blip>
          <a:srcRect/>
          <a:stretch>
            <a:fillRect/>
          </a:stretch>
        </p:blipFill>
        <p:spPr bwMode="auto">
          <a:xfrm>
            <a:off x="8399463" y="6181725"/>
            <a:ext cx="434975" cy="458788"/>
          </a:xfrm>
          <a:prstGeom prst="rect">
            <a:avLst/>
          </a:prstGeom>
          <a:noFill/>
          <a:ln w="9525">
            <a:noFill/>
            <a:miter lim="800000"/>
            <a:headEnd/>
            <a:tailEnd/>
          </a:ln>
        </p:spPr>
      </p:pic>
      <p:sp>
        <p:nvSpPr>
          <p:cNvPr id="7" name="矩形 6"/>
          <p:cNvSpPr/>
          <p:nvPr/>
        </p:nvSpPr>
        <p:spPr>
          <a:xfrm>
            <a:off x="429736" y="2348880"/>
            <a:ext cx="5078368" cy="3244158"/>
          </a:xfrm>
          <a:prstGeom prst="rect">
            <a:avLst/>
          </a:prstGeom>
        </p:spPr>
        <p:txBody>
          <a:bodyPr wrap="square">
            <a:spAutoFit/>
          </a:bodyPr>
          <a:lstStyle/>
          <a:p>
            <a:pPr>
              <a:lnSpc>
                <a:spcPct val="150000"/>
              </a:lnSpc>
            </a:pPr>
            <a:r>
              <a:rPr lang="en-US" altLang="zh-CN" sz="2800" b="1" dirty="0" smtClean="0">
                <a:latin typeface="Helvetica" pitchFamily="34" charset="0"/>
                <a:ea typeface="Cambria Math" pitchFamily="18" charset="0"/>
                <a:cs typeface="Arial" pitchFamily="34" charset="0"/>
              </a:rPr>
              <a:t>Let’s take a look at Paragraph 2 of Text A. </a:t>
            </a:r>
            <a:endParaRPr lang="en-US" altLang="zh-CN" sz="2800" b="1" dirty="0" smtClean="0">
              <a:latin typeface="Helvetica" pitchFamily="34" charset="0"/>
              <a:ea typeface="Cambria Math" pitchFamily="18" charset="0"/>
              <a:cs typeface="Arial" pitchFamily="34" charset="0"/>
            </a:endParaRPr>
          </a:p>
          <a:p>
            <a:pPr>
              <a:lnSpc>
                <a:spcPct val="150000"/>
              </a:lnSpc>
            </a:pPr>
            <a:r>
              <a:rPr lang="en-US" altLang="zh-CN" sz="2800" b="1" dirty="0" smtClean="0">
                <a:latin typeface="Helvetica" pitchFamily="34" charset="0"/>
                <a:ea typeface="Cambria Math" pitchFamily="18" charset="0"/>
                <a:cs typeface="Arial" pitchFamily="34" charset="0"/>
              </a:rPr>
              <a:t>From </a:t>
            </a:r>
            <a:r>
              <a:rPr lang="en-US" altLang="zh-CN" sz="2800" b="1" dirty="0" smtClean="0">
                <a:latin typeface="Helvetica" pitchFamily="34" charset="0"/>
                <a:ea typeface="Cambria Math" pitchFamily="18" charset="0"/>
                <a:cs typeface="Arial" pitchFamily="34" charset="0"/>
              </a:rPr>
              <a:t>this paragraph, you can see how the love story started.</a:t>
            </a:r>
            <a:endParaRPr lang="zh-CN" altLang="en-US" sz="2800" b="1" dirty="0" smtClean="0">
              <a:latin typeface="Helvetica" pitchFamily="34" charset="0"/>
              <a:ea typeface="Cambria Math" pitchFamily="18" charset="0"/>
              <a:cs typeface="Arial" pitchFamily="34" charset="0"/>
            </a:endParaRPr>
          </a:p>
        </p:txBody>
      </p:sp>
      <p:grpSp>
        <p:nvGrpSpPr>
          <p:cNvPr id="6" name="组合 6"/>
          <p:cNvGrpSpPr>
            <a:grpSpLocks/>
          </p:cNvGrpSpPr>
          <p:nvPr/>
        </p:nvGrpSpPr>
        <p:grpSpPr bwMode="auto">
          <a:xfrm>
            <a:off x="0" y="-26988"/>
            <a:ext cx="8637588" cy="1152526"/>
            <a:chOff x="319" y="-27383"/>
            <a:chExt cx="8637377" cy="1152127"/>
          </a:xfrm>
        </p:grpSpPr>
        <p:pic>
          <p:nvPicPr>
            <p:cNvPr id="9" name="Picture 2"/>
            <p:cNvPicPr>
              <a:picLocks noChangeAspect="1" noChangeArrowheads="1"/>
            </p:cNvPicPr>
            <p:nvPr/>
          </p:nvPicPr>
          <p:blipFill>
            <a:blip r:embed="rId5">
              <a:extLst>
                <a:ext uri="{28A0092B-C50C-407E-A947-70E740481C1C}">
                  <a14:useLocalDpi xmlns="" xmlns:a14="http://schemas.microsoft.com/office/drawing/2010/main" val="0"/>
                </a:ext>
              </a:extLst>
            </a:blip>
            <a:srcRect/>
            <a:stretch>
              <a:fillRect/>
            </a:stretch>
          </p:blipFill>
          <p:spPr bwMode="auto">
            <a:xfrm rot="10800000">
              <a:off x="319" y="-27383"/>
              <a:ext cx="3779912" cy="115212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10" name="TextBox 9">
              <a:hlinkClick r:id="rId6" action="ppaction://hlinksldjump"/>
            </p:cNvPr>
            <p:cNvSpPr txBox="1"/>
            <p:nvPr/>
          </p:nvSpPr>
          <p:spPr>
            <a:xfrm>
              <a:off x="200339" y="472507"/>
              <a:ext cx="3481303" cy="431651"/>
            </a:xfrm>
            <a:prstGeom prst="rect">
              <a:avLst/>
            </a:prstGeom>
            <a:noFill/>
          </p:spPr>
          <p:txBody>
            <a:bodyPr>
              <a:spAutoFit/>
            </a:bodyPr>
            <a:lstStyle/>
            <a:p>
              <a:pPr>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rPr>
                <a:t>Writing devices</a:t>
              </a:r>
            </a:p>
          </p:txBody>
        </p:sp>
        <p:sp>
          <p:nvSpPr>
            <p:cNvPr id="11" name="矩形 10"/>
            <p:cNvSpPr/>
            <p:nvPr/>
          </p:nvSpPr>
          <p:spPr>
            <a:xfrm>
              <a:off x="3780065" y="593115"/>
              <a:ext cx="4857631" cy="461803"/>
            </a:xfrm>
            <a:prstGeom prst="rect">
              <a:avLst/>
            </a:prstGeom>
            <a:solidFill>
              <a:schemeClr val="bg1"/>
            </a:solidFill>
          </p:spPr>
          <p:txBody>
            <a:bodyPr>
              <a:spAutoFit/>
            </a:bodyPr>
            <a:lstStyle/>
            <a:p>
              <a:pPr>
                <a:defRPr/>
              </a:pPr>
              <a:r>
                <a:rPr lang="en-US" altLang="zh-CN" sz="2400" b="1" dirty="0">
                  <a:solidFill>
                    <a:srgbClr val="FF6600"/>
                  </a:solidFill>
                  <a:effectLst>
                    <a:outerShdw blurRad="38100" dist="38100" dir="2700000" algn="tl">
                      <a:srgbClr val="000000">
                        <a:alpha val="43137"/>
                      </a:srgbClr>
                    </a:outerShdw>
                  </a:effectLst>
                  <a:latin typeface="Helvetica" pitchFamily="2" charset="0"/>
                  <a:ea typeface="楷体_GB2312" pitchFamily="49" charset="-122"/>
                </a:rPr>
                <a:t>Essay writing</a:t>
              </a:r>
            </a:p>
          </p:txBody>
        </p:sp>
      </p:grpSp>
      <p:pic>
        <p:nvPicPr>
          <p:cNvPr id="14" name="Picture 2" descr="D:\已买图\物品\TWM1098134547_2000X3008.jpg"/>
          <p:cNvPicPr>
            <a:picLocks noChangeAspect="1" noChangeArrowheads="1"/>
          </p:cNvPicPr>
          <p:nvPr/>
        </p:nvPicPr>
        <p:blipFill>
          <a:blip r:embed="rId7"/>
          <a:srcRect/>
          <a:stretch>
            <a:fillRect/>
          </a:stretch>
        </p:blipFill>
        <p:spPr bwMode="auto">
          <a:xfrm>
            <a:off x="5913438" y="2000250"/>
            <a:ext cx="3230562" cy="4857750"/>
          </a:xfrm>
          <a:prstGeom prst="rect">
            <a:avLst/>
          </a:prstGeom>
          <a:noFill/>
          <a:ln w="9525">
            <a:noFill/>
            <a:miter lim="800000"/>
            <a:headEnd/>
            <a:tailEnd/>
          </a:ln>
        </p:spPr>
      </p:pic>
    </p:spTree>
    <p:extLst>
      <p:ext uri="{BB962C8B-B14F-4D97-AF65-F5344CB8AC3E}">
        <p14:creationId xmlns="" xmlns:p14="http://schemas.microsoft.com/office/powerpoint/2010/main" val="2718367490"/>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196483" y="1049060"/>
            <a:ext cx="8768005" cy="518825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7" name="右箭头 6">
            <a:hlinkClick r:id="" action="ppaction://hlinkshowjump?jump=nextslide"/>
          </p:cNvPr>
          <p:cNvSpPr/>
          <p:nvPr/>
        </p:nvSpPr>
        <p:spPr>
          <a:xfrm>
            <a:off x="4499992" y="5877272"/>
            <a:ext cx="1800200" cy="648072"/>
          </a:xfrm>
          <a:prstGeom prst="rightArrow">
            <a:avLst/>
          </a:prstGeom>
          <a:solidFill>
            <a:schemeClr val="bg1"/>
          </a:solid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ln>
                  <a:solidFill>
                    <a:schemeClr val="tx1"/>
                  </a:solidFill>
                </a:ln>
                <a:solidFill>
                  <a:schemeClr val="tx1"/>
                </a:solidFill>
              </a:rPr>
              <a:t>to be continued</a:t>
            </a:r>
            <a:endParaRPr lang="zh-CN" altLang="en-US" sz="1600" dirty="0">
              <a:ln>
                <a:solidFill>
                  <a:schemeClr val="tx1"/>
                </a:solidFill>
              </a:ln>
              <a:solidFill>
                <a:schemeClr val="tx1"/>
              </a:solidFill>
            </a:endParaRPr>
          </a:p>
        </p:txBody>
      </p:sp>
      <p:sp>
        <p:nvSpPr>
          <p:cNvPr id="8" name="TextBox 7"/>
          <p:cNvSpPr txBox="1"/>
          <p:nvPr/>
        </p:nvSpPr>
        <p:spPr>
          <a:xfrm>
            <a:off x="467544" y="1772816"/>
            <a:ext cx="6552728" cy="4093428"/>
          </a:xfrm>
          <a:prstGeom prst="rect">
            <a:avLst/>
          </a:prstGeom>
          <a:noFill/>
        </p:spPr>
        <p:txBody>
          <a:bodyPr wrap="square" rtlCol="0">
            <a:spAutoFit/>
          </a:bodyPr>
          <a:lstStyle>
            <a:defPPr>
              <a:defRPr lang="zh-CN"/>
            </a:defPPr>
            <a:lvl1pPr algn="just">
              <a:lnSpc>
                <a:spcPts val="2800"/>
              </a:lnSpc>
              <a:defRPr sz="2000">
                <a:latin typeface="Helvetica" pitchFamily="34" charset="0"/>
                <a:ea typeface="Cambria Math" pitchFamily="18" charset="0"/>
                <a:cs typeface="Arial" pitchFamily="34" charset="0"/>
              </a:defRPr>
            </a:lvl1pPr>
          </a:lstStyle>
          <a:p>
            <a:pPr>
              <a:lnSpc>
                <a:spcPct val="100000"/>
              </a:lnSpc>
            </a:pPr>
            <a:r>
              <a:rPr lang="en-US" altLang="zh-CN" sz="2600" dirty="0" smtClean="0"/>
              <a:t>We met through my college roommate at the university cafeteria. That fateful night, I was merely curious, but for him I think it was love at first sight. “You have beautiful eyes”, he said as he gazed at my face. He kept staring at me all night long. I really wasn’t that interested for two reasons. First, he looked like he was a really wild boy, maybe even dangerous. Second, although he was very cute, he seemed a little weird.</a:t>
            </a:r>
          </a:p>
        </p:txBody>
      </p:sp>
      <p:grpSp>
        <p:nvGrpSpPr>
          <p:cNvPr id="6" name="组合 6"/>
          <p:cNvGrpSpPr>
            <a:grpSpLocks/>
          </p:cNvGrpSpPr>
          <p:nvPr/>
        </p:nvGrpSpPr>
        <p:grpSpPr bwMode="auto">
          <a:xfrm>
            <a:off x="0" y="-26988"/>
            <a:ext cx="8637588" cy="1152526"/>
            <a:chOff x="319" y="-27383"/>
            <a:chExt cx="8637377" cy="1152127"/>
          </a:xfrm>
        </p:grpSpPr>
        <p:pic>
          <p:nvPicPr>
            <p:cNvPr id="9" name="Picture 2"/>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rot="10800000">
              <a:off x="319" y="-27383"/>
              <a:ext cx="3779912" cy="115212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10" name="TextBox 9">
              <a:hlinkClick r:id="rId4" action="ppaction://hlinksldjump"/>
            </p:cNvPr>
            <p:cNvSpPr txBox="1"/>
            <p:nvPr/>
          </p:nvSpPr>
          <p:spPr>
            <a:xfrm>
              <a:off x="200339" y="472507"/>
              <a:ext cx="3481303" cy="431651"/>
            </a:xfrm>
            <a:prstGeom prst="rect">
              <a:avLst/>
            </a:prstGeom>
            <a:noFill/>
          </p:spPr>
          <p:txBody>
            <a:bodyPr>
              <a:spAutoFit/>
            </a:bodyPr>
            <a:lstStyle/>
            <a:p>
              <a:pPr>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rPr>
                <a:t>Writing devices</a:t>
              </a:r>
            </a:p>
          </p:txBody>
        </p:sp>
        <p:sp>
          <p:nvSpPr>
            <p:cNvPr id="11" name="矩形 10"/>
            <p:cNvSpPr/>
            <p:nvPr/>
          </p:nvSpPr>
          <p:spPr>
            <a:xfrm>
              <a:off x="3780065" y="593115"/>
              <a:ext cx="4857631" cy="461803"/>
            </a:xfrm>
            <a:prstGeom prst="rect">
              <a:avLst/>
            </a:prstGeom>
            <a:solidFill>
              <a:schemeClr val="bg1"/>
            </a:solidFill>
          </p:spPr>
          <p:txBody>
            <a:bodyPr>
              <a:spAutoFit/>
            </a:bodyPr>
            <a:lstStyle/>
            <a:p>
              <a:pPr>
                <a:defRPr/>
              </a:pPr>
              <a:r>
                <a:rPr lang="en-US" altLang="zh-CN" sz="2400" b="1" dirty="0">
                  <a:solidFill>
                    <a:srgbClr val="FF6600"/>
                  </a:solidFill>
                  <a:effectLst>
                    <a:outerShdw blurRad="38100" dist="38100" dir="2700000" algn="tl">
                      <a:srgbClr val="000000">
                        <a:alpha val="43137"/>
                      </a:srgbClr>
                    </a:outerShdw>
                  </a:effectLst>
                  <a:latin typeface="Helvetica" pitchFamily="2" charset="0"/>
                  <a:ea typeface="楷体_GB2312" pitchFamily="49" charset="-122"/>
                </a:rPr>
                <a:t>Essay writing</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4">
            <a:hlinkClick r:id="rId3" action="ppaction://hlinksldjump"/>
          </p:cNvPr>
          <p:cNvPicPr>
            <a:picLocks noChangeAspect="1" noChangeArrowheads="1"/>
          </p:cNvPicPr>
          <p:nvPr/>
        </p:nvPicPr>
        <p:blipFill>
          <a:blip r:embed="rId4" cstate="print">
            <a:clrChange>
              <a:clrFrom>
                <a:srgbClr val="FDFEF6"/>
              </a:clrFrom>
              <a:clrTo>
                <a:srgbClr val="FDFEF6">
                  <a:alpha val="0"/>
                </a:srgbClr>
              </a:clrTo>
            </a:clrChange>
          </a:blip>
          <a:srcRect/>
          <a:stretch>
            <a:fillRect/>
          </a:stretch>
        </p:blipFill>
        <p:spPr bwMode="auto">
          <a:xfrm>
            <a:off x="8399463" y="6181725"/>
            <a:ext cx="434975" cy="458788"/>
          </a:xfrm>
          <a:prstGeom prst="rect">
            <a:avLst/>
          </a:prstGeom>
          <a:noFill/>
          <a:ln w="9525">
            <a:noFill/>
            <a:miter lim="800000"/>
            <a:headEnd/>
            <a:tailEnd/>
          </a:ln>
        </p:spPr>
      </p:pic>
      <p:sp>
        <p:nvSpPr>
          <p:cNvPr id="7" name="矩形 6"/>
          <p:cNvSpPr/>
          <p:nvPr/>
        </p:nvSpPr>
        <p:spPr>
          <a:xfrm>
            <a:off x="349748" y="2708920"/>
            <a:ext cx="5222384" cy="1384995"/>
          </a:xfrm>
          <a:prstGeom prst="rect">
            <a:avLst/>
          </a:prstGeom>
        </p:spPr>
        <p:txBody>
          <a:bodyPr wrap="square">
            <a:spAutoFit/>
          </a:bodyPr>
          <a:lstStyle/>
          <a:p>
            <a:pPr algn="just"/>
            <a:r>
              <a:rPr lang="en-US" altLang="zh-CN" sz="2800" b="1" dirty="0" smtClean="0">
                <a:latin typeface="Helvetica" pitchFamily="34" charset="0"/>
                <a:ea typeface="Cambria Math" pitchFamily="18" charset="0"/>
                <a:cs typeface="Arial" pitchFamily="34" charset="0"/>
              </a:rPr>
              <a:t>Read the sample essay and see how the story develops with details.</a:t>
            </a:r>
            <a:endParaRPr lang="zh-CN" altLang="en-US" sz="2800" b="1" dirty="0" smtClean="0">
              <a:latin typeface="Helvetica" pitchFamily="34" charset="0"/>
              <a:ea typeface="Cambria Math" pitchFamily="18" charset="0"/>
              <a:cs typeface="Arial" pitchFamily="34" charset="0"/>
            </a:endParaRPr>
          </a:p>
        </p:txBody>
      </p:sp>
      <p:grpSp>
        <p:nvGrpSpPr>
          <p:cNvPr id="6" name="组合 6"/>
          <p:cNvGrpSpPr>
            <a:grpSpLocks/>
          </p:cNvGrpSpPr>
          <p:nvPr/>
        </p:nvGrpSpPr>
        <p:grpSpPr bwMode="auto">
          <a:xfrm>
            <a:off x="0" y="-26988"/>
            <a:ext cx="8637588" cy="1152526"/>
            <a:chOff x="319" y="-27383"/>
            <a:chExt cx="8637377" cy="1152127"/>
          </a:xfrm>
        </p:grpSpPr>
        <p:pic>
          <p:nvPicPr>
            <p:cNvPr id="9" name="Picture 2"/>
            <p:cNvPicPr>
              <a:picLocks noChangeAspect="1" noChangeArrowheads="1"/>
            </p:cNvPicPr>
            <p:nvPr/>
          </p:nvPicPr>
          <p:blipFill>
            <a:blip r:embed="rId5">
              <a:extLst>
                <a:ext uri="{28A0092B-C50C-407E-A947-70E740481C1C}">
                  <a14:useLocalDpi xmlns="" xmlns:a14="http://schemas.microsoft.com/office/drawing/2010/main" val="0"/>
                </a:ext>
              </a:extLst>
            </a:blip>
            <a:srcRect/>
            <a:stretch>
              <a:fillRect/>
            </a:stretch>
          </p:blipFill>
          <p:spPr bwMode="auto">
            <a:xfrm rot="10800000">
              <a:off x="319" y="-27383"/>
              <a:ext cx="3779912" cy="115212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10" name="TextBox 9">
              <a:hlinkClick r:id="rId6" action="ppaction://hlinksldjump"/>
            </p:cNvPr>
            <p:cNvSpPr txBox="1"/>
            <p:nvPr/>
          </p:nvSpPr>
          <p:spPr>
            <a:xfrm>
              <a:off x="200339" y="472507"/>
              <a:ext cx="3481303" cy="431651"/>
            </a:xfrm>
            <a:prstGeom prst="rect">
              <a:avLst/>
            </a:prstGeom>
            <a:noFill/>
          </p:spPr>
          <p:txBody>
            <a:bodyPr>
              <a:spAutoFit/>
            </a:bodyPr>
            <a:lstStyle/>
            <a:p>
              <a:pPr>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rPr>
                <a:t>Writing devices</a:t>
              </a:r>
            </a:p>
          </p:txBody>
        </p:sp>
        <p:sp>
          <p:nvSpPr>
            <p:cNvPr id="11" name="矩形 10"/>
            <p:cNvSpPr/>
            <p:nvPr/>
          </p:nvSpPr>
          <p:spPr>
            <a:xfrm>
              <a:off x="3780065" y="593115"/>
              <a:ext cx="4857631" cy="461803"/>
            </a:xfrm>
            <a:prstGeom prst="rect">
              <a:avLst/>
            </a:prstGeom>
            <a:solidFill>
              <a:schemeClr val="bg1"/>
            </a:solidFill>
          </p:spPr>
          <p:txBody>
            <a:bodyPr>
              <a:spAutoFit/>
            </a:bodyPr>
            <a:lstStyle/>
            <a:p>
              <a:pPr>
                <a:defRPr/>
              </a:pPr>
              <a:r>
                <a:rPr lang="en-US" altLang="zh-CN" sz="2400" b="1" dirty="0">
                  <a:solidFill>
                    <a:srgbClr val="FF6600"/>
                  </a:solidFill>
                  <a:effectLst>
                    <a:outerShdw blurRad="38100" dist="38100" dir="2700000" algn="tl">
                      <a:srgbClr val="000000">
                        <a:alpha val="43137"/>
                      </a:srgbClr>
                    </a:outerShdw>
                  </a:effectLst>
                  <a:latin typeface="Helvetica" pitchFamily="2" charset="0"/>
                  <a:ea typeface="楷体_GB2312" pitchFamily="49" charset="-122"/>
                </a:rPr>
                <a:t>Essay writing</a:t>
              </a:r>
            </a:p>
          </p:txBody>
        </p:sp>
      </p:grpSp>
      <p:pic>
        <p:nvPicPr>
          <p:cNvPr id="14" name="Picture 2" descr="D:\已买图\物品\TWM1098134547_2000X3008.jpg"/>
          <p:cNvPicPr>
            <a:picLocks noChangeAspect="1" noChangeArrowheads="1"/>
          </p:cNvPicPr>
          <p:nvPr/>
        </p:nvPicPr>
        <p:blipFill>
          <a:blip r:embed="rId7"/>
          <a:srcRect/>
          <a:stretch>
            <a:fillRect/>
          </a:stretch>
        </p:blipFill>
        <p:spPr bwMode="auto">
          <a:xfrm>
            <a:off x="5913438" y="2000250"/>
            <a:ext cx="3230562" cy="4857750"/>
          </a:xfrm>
          <a:prstGeom prst="rect">
            <a:avLst/>
          </a:prstGeom>
          <a:noFill/>
          <a:ln w="9525">
            <a:noFill/>
            <a:miter lim="800000"/>
            <a:headEnd/>
            <a:tailEnd/>
          </a:ln>
        </p:spPr>
      </p:pic>
    </p:spTree>
    <p:extLst>
      <p:ext uri="{BB962C8B-B14F-4D97-AF65-F5344CB8AC3E}">
        <p14:creationId xmlns="" xmlns:p14="http://schemas.microsoft.com/office/powerpoint/2010/main" val="2718367490"/>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5"/>
          <p:cNvPicPr>
            <a:picLocks noChangeAspect="1" noChangeArrowheads="1"/>
          </p:cNvPicPr>
          <p:nvPr/>
        </p:nvPicPr>
        <p:blipFill rotWithShape="1">
          <a:blip r:embed="rId3" cstate="print">
            <a:extLst>
              <a:ext uri="{28A0092B-C50C-407E-A947-70E740481C1C}">
                <a14:useLocalDpi xmlns="" xmlns:a14="http://schemas.microsoft.com/office/drawing/2010/main" val="0"/>
              </a:ext>
            </a:extLst>
          </a:blip>
          <a:srcRect l="7698" t="13989"/>
          <a:stretch/>
        </p:blipFill>
        <p:spPr bwMode="auto">
          <a:xfrm>
            <a:off x="859886" y="1340768"/>
            <a:ext cx="7709979" cy="51845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12" name="Text Box 23"/>
          <p:cNvSpPr txBox="1">
            <a:spLocks noChangeArrowheads="1"/>
          </p:cNvSpPr>
          <p:nvPr/>
        </p:nvSpPr>
        <p:spPr bwMode="auto">
          <a:xfrm>
            <a:off x="1428728" y="2218697"/>
            <a:ext cx="6715172" cy="30825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800" b="1">
                <a:solidFill>
                  <a:srgbClr val="000000"/>
                </a:solidFill>
                <a:latin typeface="Arial" pitchFamily="34" charset="0"/>
                <a:ea typeface="楷体_GB2312" pitchFamily="49" charset="-122"/>
              </a:defRPr>
            </a:lvl1pPr>
            <a:lvl2pPr marL="742950" indent="-285750" eaLnBrk="0" hangingPunct="0">
              <a:defRPr sz="2800" b="1">
                <a:solidFill>
                  <a:srgbClr val="000000"/>
                </a:solidFill>
                <a:latin typeface="Arial" pitchFamily="34" charset="0"/>
                <a:ea typeface="楷体_GB2312" pitchFamily="49" charset="-122"/>
              </a:defRPr>
            </a:lvl2pPr>
            <a:lvl3pPr marL="1143000" indent="-228600" eaLnBrk="0" hangingPunct="0">
              <a:defRPr sz="2800" b="1">
                <a:solidFill>
                  <a:srgbClr val="000000"/>
                </a:solidFill>
                <a:latin typeface="Arial" pitchFamily="34" charset="0"/>
                <a:ea typeface="楷体_GB2312" pitchFamily="49" charset="-122"/>
              </a:defRPr>
            </a:lvl3pPr>
            <a:lvl4pPr marL="1600200" indent="-228600" eaLnBrk="0" hangingPunct="0">
              <a:defRPr sz="2800" b="1">
                <a:solidFill>
                  <a:srgbClr val="000000"/>
                </a:solidFill>
                <a:latin typeface="Arial" pitchFamily="34" charset="0"/>
                <a:ea typeface="楷体_GB2312" pitchFamily="49" charset="-122"/>
              </a:defRPr>
            </a:lvl4pPr>
            <a:lvl5pPr marL="2057400" indent="-228600" eaLnBrk="0" hangingPunct="0">
              <a:defRPr sz="2800" b="1">
                <a:solidFill>
                  <a:srgbClr val="000000"/>
                </a:solidFill>
                <a:latin typeface="Arial" pitchFamily="34" charset="0"/>
                <a:ea typeface="楷体_GB2312" pitchFamily="49" charset="-122"/>
              </a:defRPr>
            </a:lvl5pPr>
            <a:lvl6pPr marL="2514600" indent="-228600" eaLnBrk="0" fontAlgn="base" hangingPunct="0">
              <a:spcBef>
                <a:spcPct val="0"/>
              </a:spcBef>
              <a:spcAft>
                <a:spcPct val="0"/>
              </a:spcAft>
              <a:defRPr sz="2800" b="1">
                <a:solidFill>
                  <a:srgbClr val="000000"/>
                </a:solidFill>
                <a:latin typeface="Arial" pitchFamily="34" charset="0"/>
                <a:ea typeface="楷体_GB2312" pitchFamily="49" charset="-122"/>
              </a:defRPr>
            </a:lvl6pPr>
            <a:lvl7pPr marL="2971800" indent="-228600" eaLnBrk="0" fontAlgn="base" hangingPunct="0">
              <a:spcBef>
                <a:spcPct val="0"/>
              </a:spcBef>
              <a:spcAft>
                <a:spcPct val="0"/>
              </a:spcAft>
              <a:defRPr sz="2800" b="1">
                <a:solidFill>
                  <a:srgbClr val="000000"/>
                </a:solidFill>
                <a:latin typeface="Arial" pitchFamily="34" charset="0"/>
                <a:ea typeface="楷体_GB2312" pitchFamily="49" charset="-122"/>
              </a:defRPr>
            </a:lvl7pPr>
            <a:lvl8pPr marL="3429000" indent="-228600" eaLnBrk="0" fontAlgn="base" hangingPunct="0">
              <a:spcBef>
                <a:spcPct val="0"/>
              </a:spcBef>
              <a:spcAft>
                <a:spcPct val="0"/>
              </a:spcAft>
              <a:defRPr sz="2800" b="1">
                <a:solidFill>
                  <a:srgbClr val="000000"/>
                </a:solidFill>
                <a:latin typeface="Arial" pitchFamily="34" charset="0"/>
                <a:ea typeface="楷体_GB2312" pitchFamily="49" charset="-122"/>
              </a:defRPr>
            </a:lvl8pPr>
            <a:lvl9pPr marL="3886200" indent="-228600" eaLnBrk="0" fontAlgn="base" hangingPunct="0">
              <a:spcBef>
                <a:spcPct val="0"/>
              </a:spcBef>
              <a:spcAft>
                <a:spcPct val="0"/>
              </a:spcAft>
              <a:defRPr sz="2800" b="1">
                <a:solidFill>
                  <a:srgbClr val="000000"/>
                </a:solidFill>
                <a:latin typeface="Arial" pitchFamily="34" charset="0"/>
                <a:ea typeface="楷体_GB2312" pitchFamily="49" charset="-122"/>
              </a:defRPr>
            </a:lvl9pPr>
          </a:lstStyle>
          <a:p>
            <a:pPr>
              <a:lnSpc>
                <a:spcPct val="125000"/>
              </a:lnSpc>
            </a:pPr>
            <a:r>
              <a:rPr lang="en-US" altLang="zh-CN" dirty="0" smtClean="0">
                <a:solidFill>
                  <a:schemeClr val="tx1"/>
                </a:solidFill>
                <a:latin typeface="Helvetica" pitchFamily="34" charset="0"/>
                <a:ea typeface="+mn-ea"/>
                <a:cs typeface="Helvetica" pitchFamily="34" charset="0"/>
              </a:rPr>
              <a:t>Topic:</a:t>
            </a:r>
          </a:p>
          <a:p>
            <a:pPr>
              <a:lnSpc>
                <a:spcPct val="125000"/>
              </a:lnSpc>
            </a:pPr>
            <a:r>
              <a:rPr lang="en-US" altLang="zh-CN" sz="2600" b="0" dirty="0" smtClean="0">
                <a:solidFill>
                  <a:schemeClr val="tx1"/>
                </a:solidFill>
                <a:latin typeface="Helvetica" pitchFamily="34" charset="0"/>
                <a:ea typeface="+mn-ea"/>
                <a:cs typeface="Helvetica" pitchFamily="34" charset="0"/>
              </a:rPr>
              <a:t>A heartbreaking story</a:t>
            </a:r>
          </a:p>
          <a:p>
            <a:pPr>
              <a:lnSpc>
                <a:spcPct val="125000"/>
              </a:lnSpc>
            </a:pPr>
            <a:r>
              <a:rPr lang="en-US" altLang="zh-CN" sz="2600" dirty="0" smtClean="0">
                <a:solidFill>
                  <a:schemeClr val="tx1"/>
                </a:solidFill>
                <a:latin typeface="Helvetica" pitchFamily="34" charset="0"/>
                <a:ea typeface="+mn-ea"/>
                <a:cs typeface="Helvetica" pitchFamily="34" charset="0"/>
              </a:rPr>
              <a:t>Introduction:</a:t>
            </a:r>
          </a:p>
          <a:p>
            <a:pPr>
              <a:lnSpc>
                <a:spcPct val="125000"/>
              </a:lnSpc>
            </a:pPr>
            <a:r>
              <a:rPr lang="en-US" altLang="zh-CN" sz="2600" b="0" dirty="0" smtClean="0">
                <a:solidFill>
                  <a:schemeClr val="tx1"/>
                </a:solidFill>
                <a:latin typeface="Helvetica" pitchFamily="34" charset="0"/>
                <a:ea typeface="+mn-ea"/>
                <a:cs typeface="Helvetica" pitchFamily="34" charset="0"/>
              </a:rPr>
              <a:t>Thesis statement: I felt heartbroken when I found out what had happened on Melisa’s side.</a:t>
            </a:r>
            <a:endParaRPr lang="zh-CN" altLang="en-US" sz="2600" b="0" dirty="0">
              <a:solidFill>
                <a:schemeClr val="tx1"/>
              </a:solidFill>
              <a:latin typeface="Helvetica" pitchFamily="34" charset="0"/>
              <a:ea typeface="+mn-ea"/>
              <a:cs typeface="Helvetica" pitchFamily="34" charset="0"/>
            </a:endParaRPr>
          </a:p>
        </p:txBody>
      </p:sp>
      <p:sp>
        <p:nvSpPr>
          <p:cNvPr id="8" name="右箭头 7">
            <a:hlinkClick r:id="" action="ppaction://hlinkshowjump?jump=nextslide"/>
          </p:cNvPr>
          <p:cNvSpPr/>
          <p:nvPr/>
        </p:nvSpPr>
        <p:spPr>
          <a:xfrm>
            <a:off x="5072066" y="5949280"/>
            <a:ext cx="1800200" cy="648072"/>
          </a:xfrm>
          <a:prstGeom prst="rightArrow">
            <a:avLst/>
          </a:prstGeom>
          <a:solidFill>
            <a:schemeClr val="bg1"/>
          </a:solid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ln>
                  <a:solidFill>
                    <a:schemeClr val="tx1"/>
                  </a:solidFill>
                </a:ln>
                <a:solidFill>
                  <a:schemeClr val="tx1"/>
                </a:solidFill>
              </a:rPr>
              <a:t>to be continued</a:t>
            </a:r>
            <a:endParaRPr lang="zh-CN" altLang="en-US" sz="1600" dirty="0">
              <a:ln>
                <a:solidFill>
                  <a:schemeClr val="tx1"/>
                </a:solidFill>
              </a:ln>
              <a:solidFill>
                <a:schemeClr val="tx1"/>
              </a:solidFill>
            </a:endParaRPr>
          </a:p>
        </p:txBody>
      </p:sp>
      <p:grpSp>
        <p:nvGrpSpPr>
          <p:cNvPr id="10" name="组合 6"/>
          <p:cNvGrpSpPr>
            <a:grpSpLocks/>
          </p:cNvGrpSpPr>
          <p:nvPr/>
        </p:nvGrpSpPr>
        <p:grpSpPr bwMode="auto">
          <a:xfrm>
            <a:off x="0" y="-26988"/>
            <a:ext cx="8637588" cy="1152526"/>
            <a:chOff x="319" y="-27383"/>
            <a:chExt cx="8637377" cy="1152127"/>
          </a:xfrm>
        </p:grpSpPr>
        <p:pic>
          <p:nvPicPr>
            <p:cNvPr id="11" name="Picture 2"/>
            <p:cNvPicPr>
              <a:picLocks noChangeAspect="1" noChangeArrowheads="1"/>
            </p:cNvPicPr>
            <p:nvPr/>
          </p:nvPicPr>
          <p:blipFill>
            <a:blip r:embed="rId4">
              <a:extLst>
                <a:ext uri="{28A0092B-C50C-407E-A947-70E740481C1C}">
                  <a14:useLocalDpi xmlns="" xmlns:a14="http://schemas.microsoft.com/office/drawing/2010/main" val="0"/>
                </a:ext>
              </a:extLst>
            </a:blip>
            <a:srcRect/>
            <a:stretch>
              <a:fillRect/>
            </a:stretch>
          </p:blipFill>
          <p:spPr bwMode="auto">
            <a:xfrm rot="10800000">
              <a:off x="319" y="-27383"/>
              <a:ext cx="3779912" cy="115212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13" name="TextBox 12">
              <a:hlinkClick r:id="rId5" action="ppaction://hlinksldjump"/>
            </p:cNvPr>
            <p:cNvSpPr txBox="1"/>
            <p:nvPr/>
          </p:nvSpPr>
          <p:spPr>
            <a:xfrm>
              <a:off x="200339" y="472507"/>
              <a:ext cx="3481303" cy="431651"/>
            </a:xfrm>
            <a:prstGeom prst="rect">
              <a:avLst/>
            </a:prstGeom>
            <a:noFill/>
          </p:spPr>
          <p:txBody>
            <a:bodyPr>
              <a:spAutoFit/>
            </a:bodyPr>
            <a:lstStyle/>
            <a:p>
              <a:pPr>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rPr>
                <a:t>Writing devices</a:t>
              </a:r>
            </a:p>
          </p:txBody>
        </p:sp>
        <p:sp>
          <p:nvSpPr>
            <p:cNvPr id="14" name="矩形 13"/>
            <p:cNvSpPr/>
            <p:nvPr/>
          </p:nvSpPr>
          <p:spPr>
            <a:xfrm>
              <a:off x="3780065" y="593115"/>
              <a:ext cx="4857631" cy="461803"/>
            </a:xfrm>
            <a:prstGeom prst="rect">
              <a:avLst/>
            </a:prstGeom>
            <a:solidFill>
              <a:schemeClr val="bg1"/>
            </a:solidFill>
          </p:spPr>
          <p:txBody>
            <a:bodyPr>
              <a:spAutoFit/>
            </a:bodyPr>
            <a:lstStyle/>
            <a:p>
              <a:pPr>
                <a:defRPr/>
              </a:pPr>
              <a:r>
                <a:rPr lang="en-US" altLang="zh-CN" sz="2400" b="1" dirty="0">
                  <a:solidFill>
                    <a:srgbClr val="FF6600"/>
                  </a:solidFill>
                  <a:effectLst>
                    <a:outerShdw blurRad="38100" dist="38100" dir="2700000" algn="tl">
                      <a:srgbClr val="000000">
                        <a:alpha val="43137"/>
                      </a:srgbClr>
                    </a:outerShdw>
                  </a:effectLst>
                  <a:latin typeface="Helvetica" pitchFamily="2" charset="0"/>
                  <a:ea typeface="楷体_GB2312" pitchFamily="49" charset="-122"/>
                </a:rPr>
                <a:t>Essay writing</a:t>
              </a:r>
            </a:p>
          </p:txBody>
        </p:sp>
      </p:grpSp>
    </p:spTree>
    <p:extLst>
      <p:ext uri="{BB962C8B-B14F-4D97-AF65-F5344CB8AC3E}">
        <p14:creationId xmlns="" xmlns:p14="http://schemas.microsoft.com/office/powerpoint/2010/main" val="1259928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4"/>
          <p:cNvGrpSpPr/>
          <p:nvPr/>
        </p:nvGrpSpPr>
        <p:grpSpPr>
          <a:xfrm>
            <a:off x="0" y="0"/>
            <a:ext cx="3348038" cy="1198563"/>
            <a:chOff x="0" y="0"/>
            <a:chExt cx="3348038" cy="1198563"/>
          </a:xfrm>
        </p:grpSpPr>
        <p:pic>
          <p:nvPicPr>
            <p:cNvPr id="11" name="Picture 9"/>
            <p:cNvPicPr>
              <a:picLocks noChangeAspect="1" noChangeArrowheads="1"/>
            </p:cNvPicPr>
            <p:nvPr/>
          </p:nvPicPr>
          <p:blipFill>
            <a:blip r:embed="rId3" cstate="print"/>
            <a:srcRect/>
            <a:stretch>
              <a:fillRect/>
            </a:stretch>
          </p:blipFill>
          <p:spPr bwMode="auto">
            <a:xfrm>
              <a:off x="0" y="0"/>
              <a:ext cx="3348038" cy="1198563"/>
            </a:xfrm>
            <a:prstGeom prst="rect">
              <a:avLst/>
            </a:prstGeom>
            <a:noFill/>
            <a:ln w="9525">
              <a:noFill/>
              <a:miter lim="800000"/>
              <a:headEnd/>
              <a:tailEnd/>
            </a:ln>
          </p:spPr>
        </p:pic>
        <p:sp>
          <p:nvSpPr>
            <p:cNvPr id="12" name="TextBox 11"/>
            <p:cNvSpPr txBox="1"/>
            <p:nvPr/>
          </p:nvSpPr>
          <p:spPr>
            <a:xfrm>
              <a:off x="900113" y="333375"/>
              <a:ext cx="1584325" cy="522288"/>
            </a:xfrm>
            <a:prstGeom prst="rect">
              <a:avLst/>
            </a:prstGeom>
            <a:noFill/>
          </p:spPr>
          <p:txBody>
            <a:bodyPr>
              <a:spAutoFit/>
            </a:bodyPr>
            <a:lstStyle/>
            <a:p>
              <a:pPr fontAlgn="auto">
                <a:spcBef>
                  <a:spcPts val="0"/>
                </a:spcBef>
                <a:spcAft>
                  <a:spcPts val="0"/>
                </a:spcAft>
                <a:defRPr/>
              </a:pPr>
              <a:r>
                <a:rPr lang="en-US" altLang="zh-CN" sz="2800" b="1" dirty="0">
                  <a:solidFill>
                    <a:schemeClr val="bg1"/>
                  </a:solidFill>
                  <a:effectLst>
                    <a:outerShdw blurRad="38100" dist="38100" dir="2700000" algn="tl">
                      <a:srgbClr val="000000">
                        <a:alpha val="43137"/>
                      </a:srgbClr>
                    </a:outerShdw>
                  </a:effectLst>
                  <a:latin typeface="Comic Sans MS" pitchFamily="66" charset="0"/>
                  <a:ea typeface="+mn-ea"/>
                </a:rPr>
                <a:t>Lead-in</a:t>
              </a:r>
              <a:endParaRPr lang="zh-CN" altLang="en-US" sz="2800" b="1" dirty="0">
                <a:solidFill>
                  <a:schemeClr val="bg1"/>
                </a:solidFill>
                <a:effectLst>
                  <a:outerShdw blurRad="38100" dist="38100" dir="2700000" algn="tl">
                    <a:srgbClr val="000000">
                      <a:alpha val="43137"/>
                    </a:srgbClr>
                  </a:outerShdw>
                </a:effectLst>
                <a:latin typeface="Comic Sans MS" pitchFamily="66" charset="0"/>
                <a:ea typeface="+mn-ea"/>
              </a:endParaRPr>
            </a:p>
          </p:txBody>
        </p:sp>
      </p:grpSp>
      <p:sp>
        <p:nvSpPr>
          <p:cNvPr id="9" name="矩形 11"/>
          <p:cNvSpPr>
            <a:spLocks noChangeArrowheads="1"/>
          </p:cNvSpPr>
          <p:nvPr/>
        </p:nvSpPr>
        <p:spPr bwMode="auto">
          <a:xfrm>
            <a:off x="3068638" y="427038"/>
            <a:ext cx="5765800" cy="572464"/>
          </a:xfrm>
          <a:prstGeom prst="rect">
            <a:avLst/>
          </a:prstGeom>
          <a:noFill/>
          <a:ln w="9525">
            <a:noFill/>
            <a:miter lim="800000"/>
            <a:headEnd/>
            <a:tailEnd/>
          </a:ln>
        </p:spPr>
        <p:txBody>
          <a:bodyPr wrap="square">
            <a:spAutoFit/>
          </a:bodyPr>
          <a:lstStyle/>
          <a:p>
            <a:pPr algn="just">
              <a:lnSpc>
                <a:spcPct val="130000"/>
              </a:lnSpc>
            </a:pPr>
            <a:r>
              <a:rPr lang="en-US" altLang="zh-CN" sz="2400" b="1" dirty="0" smtClean="0">
                <a:solidFill>
                  <a:srgbClr val="006600"/>
                </a:solidFill>
                <a:latin typeface="Helvetica" pitchFamily="34" charset="0"/>
                <a:ea typeface="Helvetica Neue"/>
                <a:cs typeface="Helvetica Neue"/>
              </a:rPr>
              <a:t>Look at the pictures and discuss</a:t>
            </a:r>
            <a:endParaRPr lang="zh-CN" altLang="en-US" sz="2400" b="1" dirty="0">
              <a:solidFill>
                <a:srgbClr val="006600"/>
              </a:solidFill>
              <a:latin typeface="Helvetica" pitchFamily="34" charset="0"/>
              <a:ea typeface="Helvetica Neue"/>
              <a:cs typeface="Helvetica Neue"/>
            </a:endParaRPr>
          </a:p>
        </p:txBody>
      </p:sp>
      <p:pic>
        <p:nvPicPr>
          <p:cNvPr id="1026" name="Picture 2" descr="D:\找图\新视野读写2\徐晨买图\新视野读写2 图片\U4\新视野大学英语（第三版）读写教程2 rubrfa03125.jpg"/>
          <p:cNvPicPr>
            <a:picLocks noChangeAspect="1" noChangeArrowheads="1"/>
          </p:cNvPicPr>
          <p:nvPr/>
        </p:nvPicPr>
        <p:blipFill>
          <a:blip r:embed="rId4" cstate="print"/>
          <a:srcRect l="3091" t="3963"/>
          <a:stretch>
            <a:fillRect/>
          </a:stretch>
        </p:blipFill>
        <p:spPr bwMode="auto">
          <a:xfrm>
            <a:off x="1176365" y="1796810"/>
            <a:ext cx="5824527" cy="3846768"/>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13" name="矩形 12"/>
          <p:cNvSpPr/>
          <p:nvPr/>
        </p:nvSpPr>
        <p:spPr>
          <a:xfrm>
            <a:off x="4441965" y="5643578"/>
            <a:ext cx="4059125" cy="923330"/>
          </a:xfrm>
          <a:prstGeom prst="rect">
            <a:avLst/>
          </a:prstGeom>
          <a:noFill/>
        </p:spPr>
        <p:txBody>
          <a:bodyPr wrap="none" lIns="91440" tIns="45720" rIns="91440" bIns="45720">
            <a:spAutoFit/>
            <a:scene3d>
              <a:camera prst="obliqueBottomLeft"/>
              <a:lightRig rig="threePt" dir="t"/>
            </a:scene3d>
          </a:bodyPr>
          <a:lstStyle/>
          <a:p>
            <a:pPr algn="ctr"/>
            <a:r>
              <a:rPr lang="en-US" altLang="zh-CN" sz="5400" b="1" dirty="0" smtClean="0">
                <a:ln w="18000">
                  <a:solidFill>
                    <a:schemeClr val="accent2">
                      <a:satMod val="140000"/>
                    </a:schemeClr>
                  </a:solidFill>
                  <a:prstDash val="solid"/>
                  <a:miter lim="800000"/>
                </a:ln>
                <a:solidFill>
                  <a:srgbClr val="FF33CC"/>
                </a:solidFill>
                <a:effectLst>
                  <a:outerShdw blurRad="25500" dist="23000" dir="7020000" algn="tl">
                    <a:srgbClr val="000000">
                      <a:alpha val="50000"/>
                    </a:srgbClr>
                  </a:outerShdw>
                </a:effectLst>
              </a:rPr>
              <a:t>Online dating</a:t>
            </a:r>
            <a:endParaRPr lang="zh-CN" altLang="en-US" sz="5400" b="1" cap="none" spc="0" dirty="0">
              <a:ln w="18000">
                <a:solidFill>
                  <a:schemeClr val="accent2">
                    <a:satMod val="140000"/>
                  </a:schemeClr>
                </a:solidFill>
                <a:prstDash val="solid"/>
                <a:miter lim="800000"/>
              </a:ln>
              <a:solidFill>
                <a:srgbClr val="FF33CC"/>
              </a:solidFill>
              <a:effectLst>
                <a:outerShdw blurRad="25500" dist="23000" dir="7020000" algn="tl">
                  <a:srgbClr val="000000">
                    <a:alpha val="50000"/>
                  </a:srgbClr>
                </a:outerShdw>
              </a:effectLst>
            </a:endParaRPr>
          </a:p>
        </p:txBody>
      </p:sp>
    </p:spTree>
    <p:extLst>
      <p:ext uri="{BB962C8B-B14F-4D97-AF65-F5344CB8AC3E}">
        <p14:creationId xmlns="" xmlns:p14="http://schemas.microsoft.com/office/powerpoint/2010/main" val="3689155293"/>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5"/>
          <p:cNvPicPr>
            <a:picLocks noChangeAspect="1" noChangeArrowheads="1"/>
          </p:cNvPicPr>
          <p:nvPr/>
        </p:nvPicPr>
        <p:blipFill rotWithShape="1">
          <a:blip r:embed="rId3" cstate="print">
            <a:extLst>
              <a:ext uri="{28A0092B-C50C-407E-A947-70E740481C1C}">
                <a14:useLocalDpi xmlns="" xmlns:a14="http://schemas.microsoft.com/office/drawing/2010/main" val="0"/>
              </a:ext>
            </a:extLst>
          </a:blip>
          <a:srcRect l="7698" t="13989"/>
          <a:stretch/>
        </p:blipFill>
        <p:spPr bwMode="auto">
          <a:xfrm>
            <a:off x="859886" y="1340768"/>
            <a:ext cx="7709979" cy="51845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12" name="Text Box 23"/>
          <p:cNvSpPr txBox="1">
            <a:spLocks noChangeArrowheads="1"/>
          </p:cNvSpPr>
          <p:nvPr/>
        </p:nvSpPr>
        <p:spPr bwMode="auto">
          <a:xfrm>
            <a:off x="1319477" y="2006593"/>
            <a:ext cx="6715172" cy="358264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800" b="1">
                <a:solidFill>
                  <a:srgbClr val="000000"/>
                </a:solidFill>
                <a:latin typeface="Arial" pitchFamily="34" charset="0"/>
                <a:ea typeface="楷体_GB2312" pitchFamily="49" charset="-122"/>
              </a:defRPr>
            </a:lvl1pPr>
            <a:lvl2pPr marL="742950" indent="-285750" eaLnBrk="0" hangingPunct="0">
              <a:defRPr sz="2800" b="1">
                <a:solidFill>
                  <a:srgbClr val="000000"/>
                </a:solidFill>
                <a:latin typeface="Arial" pitchFamily="34" charset="0"/>
                <a:ea typeface="楷体_GB2312" pitchFamily="49" charset="-122"/>
              </a:defRPr>
            </a:lvl2pPr>
            <a:lvl3pPr marL="1143000" indent="-228600" eaLnBrk="0" hangingPunct="0">
              <a:defRPr sz="2800" b="1">
                <a:solidFill>
                  <a:srgbClr val="000000"/>
                </a:solidFill>
                <a:latin typeface="Arial" pitchFamily="34" charset="0"/>
                <a:ea typeface="楷体_GB2312" pitchFamily="49" charset="-122"/>
              </a:defRPr>
            </a:lvl3pPr>
            <a:lvl4pPr marL="1600200" indent="-228600" eaLnBrk="0" hangingPunct="0">
              <a:defRPr sz="2800" b="1">
                <a:solidFill>
                  <a:srgbClr val="000000"/>
                </a:solidFill>
                <a:latin typeface="Arial" pitchFamily="34" charset="0"/>
                <a:ea typeface="楷体_GB2312" pitchFamily="49" charset="-122"/>
              </a:defRPr>
            </a:lvl4pPr>
            <a:lvl5pPr marL="2057400" indent="-228600" eaLnBrk="0" hangingPunct="0">
              <a:defRPr sz="2800" b="1">
                <a:solidFill>
                  <a:srgbClr val="000000"/>
                </a:solidFill>
                <a:latin typeface="Arial" pitchFamily="34" charset="0"/>
                <a:ea typeface="楷体_GB2312" pitchFamily="49" charset="-122"/>
              </a:defRPr>
            </a:lvl5pPr>
            <a:lvl6pPr marL="2514600" indent="-228600" eaLnBrk="0" fontAlgn="base" hangingPunct="0">
              <a:spcBef>
                <a:spcPct val="0"/>
              </a:spcBef>
              <a:spcAft>
                <a:spcPct val="0"/>
              </a:spcAft>
              <a:defRPr sz="2800" b="1">
                <a:solidFill>
                  <a:srgbClr val="000000"/>
                </a:solidFill>
                <a:latin typeface="Arial" pitchFamily="34" charset="0"/>
                <a:ea typeface="楷体_GB2312" pitchFamily="49" charset="-122"/>
              </a:defRPr>
            </a:lvl6pPr>
            <a:lvl7pPr marL="2971800" indent="-228600" eaLnBrk="0" fontAlgn="base" hangingPunct="0">
              <a:spcBef>
                <a:spcPct val="0"/>
              </a:spcBef>
              <a:spcAft>
                <a:spcPct val="0"/>
              </a:spcAft>
              <a:defRPr sz="2800" b="1">
                <a:solidFill>
                  <a:srgbClr val="000000"/>
                </a:solidFill>
                <a:latin typeface="Arial" pitchFamily="34" charset="0"/>
                <a:ea typeface="楷体_GB2312" pitchFamily="49" charset="-122"/>
              </a:defRPr>
            </a:lvl7pPr>
            <a:lvl8pPr marL="3429000" indent="-228600" eaLnBrk="0" fontAlgn="base" hangingPunct="0">
              <a:spcBef>
                <a:spcPct val="0"/>
              </a:spcBef>
              <a:spcAft>
                <a:spcPct val="0"/>
              </a:spcAft>
              <a:defRPr sz="2800" b="1">
                <a:solidFill>
                  <a:srgbClr val="000000"/>
                </a:solidFill>
                <a:latin typeface="Arial" pitchFamily="34" charset="0"/>
                <a:ea typeface="楷体_GB2312" pitchFamily="49" charset="-122"/>
              </a:defRPr>
            </a:lvl8pPr>
            <a:lvl9pPr marL="3886200" indent="-228600" eaLnBrk="0" fontAlgn="base" hangingPunct="0">
              <a:spcBef>
                <a:spcPct val="0"/>
              </a:spcBef>
              <a:spcAft>
                <a:spcPct val="0"/>
              </a:spcAft>
              <a:defRPr sz="2800" b="1">
                <a:solidFill>
                  <a:srgbClr val="000000"/>
                </a:solidFill>
                <a:latin typeface="Arial" pitchFamily="34" charset="0"/>
                <a:ea typeface="楷体_GB2312" pitchFamily="49" charset="-122"/>
              </a:defRPr>
            </a:lvl9pPr>
          </a:lstStyle>
          <a:p>
            <a:pPr>
              <a:lnSpc>
                <a:spcPct val="125000"/>
              </a:lnSpc>
            </a:pPr>
            <a:r>
              <a:rPr lang="en-US" altLang="zh-CN" dirty="0" smtClean="0">
                <a:solidFill>
                  <a:schemeClr val="tx1"/>
                </a:solidFill>
                <a:latin typeface="Helvetica" pitchFamily="34" charset="0"/>
                <a:ea typeface="+mn-ea"/>
                <a:cs typeface="Helvetica" pitchFamily="34" charset="0"/>
              </a:rPr>
              <a:t>Body:</a:t>
            </a:r>
          </a:p>
          <a:p>
            <a:pPr>
              <a:lnSpc>
                <a:spcPct val="125000"/>
              </a:lnSpc>
            </a:pPr>
            <a:r>
              <a:rPr lang="en-US" altLang="zh-CN" sz="2600" dirty="0" smtClean="0">
                <a:solidFill>
                  <a:schemeClr val="tx1"/>
                </a:solidFill>
                <a:latin typeface="Helvetica" pitchFamily="34" charset="0"/>
                <a:ea typeface="+mn-ea"/>
                <a:cs typeface="Helvetica" pitchFamily="34" charset="0"/>
              </a:rPr>
              <a:t>Detail 1: </a:t>
            </a:r>
            <a:r>
              <a:rPr lang="en-US" altLang="zh-CN" sz="2600" b="0" dirty="0" smtClean="0">
                <a:solidFill>
                  <a:schemeClr val="tx1"/>
                </a:solidFill>
                <a:latin typeface="Helvetica" pitchFamily="34" charset="0"/>
                <a:ea typeface="+mn-ea"/>
                <a:cs typeface="Helvetica" pitchFamily="34" charset="0"/>
              </a:rPr>
              <a:t>Where I saw Melisa had a picture taken together with a guy</a:t>
            </a:r>
          </a:p>
          <a:p>
            <a:pPr>
              <a:lnSpc>
                <a:spcPct val="125000"/>
              </a:lnSpc>
            </a:pPr>
            <a:r>
              <a:rPr lang="en-US" altLang="zh-CN" sz="2600" dirty="0" smtClean="0">
                <a:solidFill>
                  <a:schemeClr val="tx1"/>
                </a:solidFill>
                <a:latin typeface="Helvetica" pitchFamily="34" charset="0"/>
                <a:ea typeface="+mn-ea"/>
                <a:cs typeface="Helvetica" pitchFamily="34" charset="0"/>
              </a:rPr>
              <a:t>Detail 2: </a:t>
            </a:r>
            <a:r>
              <a:rPr lang="en-US" altLang="zh-CN" sz="2600" b="0" dirty="0" smtClean="0">
                <a:solidFill>
                  <a:schemeClr val="tx1"/>
                </a:solidFill>
                <a:latin typeface="Helvetica" pitchFamily="34" charset="0"/>
                <a:ea typeface="+mn-ea"/>
                <a:cs typeface="Helvetica" pitchFamily="34" charset="0"/>
              </a:rPr>
              <a:t>What I conversed with Melisa regarding the picture</a:t>
            </a:r>
          </a:p>
          <a:p>
            <a:pPr>
              <a:lnSpc>
                <a:spcPct val="125000"/>
              </a:lnSpc>
            </a:pPr>
            <a:r>
              <a:rPr lang="en-US" altLang="zh-CN" sz="2600" dirty="0" smtClean="0">
                <a:solidFill>
                  <a:schemeClr val="tx1"/>
                </a:solidFill>
                <a:latin typeface="Helvetica" pitchFamily="34" charset="0"/>
                <a:ea typeface="+mn-ea"/>
                <a:cs typeface="Helvetica" pitchFamily="34" charset="0"/>
              </a:rPr>
              <a:t>Detail 3: </a:t>
            </a:r>
            <a:r>
              <a:rPr lang="en-US" altLang="zh-CN" sz="2600" b="0" dirty="0" smtClean="0">
                <a:solidFill>
                  <a:schemeClr val="tx1"/>
                </a:solidFill>
                <a:latin typeface="Helvetica" pitchFamily="34" charset="0"/>
                <a:ea typeface="+mn-ea"/>
                <a:cs typeface="Helvetica" pitchFamily="34" charset="0"/>
              </a:rPr>
              <a:t>How I felt and how I reacted to the incident</a:t>
            </a:r>
            <a:endParaRPr lang="zh-CN" altLang="en-US" sz="2600" b="0" dirty="0" smtClean="0">
              <a:solidFill>
                <a:schemeClr val="tx1"/>
              </a:solidFill>
              <a:latin typeface="Helvetica" pitchFamily="34" charset="0"/>
              <a:ea typeface="+mn-ea"/>
              <a:cs typeface="Helvetica" pitchFamily="34" charset="0"/>
            </a:endParaRPr>
          </a:p>
        </p:txBody>
      </p:sp>
      <p:sp>
        <p:nvSpPr>
          <p:cNvPr id="6" name="右箭头 5">
            <a:hlinkClick r:id="" action="ppaction://hlinkshowjump?jump=nextslide"/>
          </p:cNvPr>
          <p:cNvSpPr/>
          <p:nvPr/>
        </p:nvSpPr>
        <p:spPr>
          <a:xfrm>
            <a:off x="5072066" y="5949280"/>
            <a:ext cx="1800200" cy="648072"/>
          </a:xfrm>
          <a:prstGeom prst="rightArrow">
            <a:avLst/>
          </a:prstGeom>
          <a:solidFill>
            <a:schemeClr val="bg1"/>
          </a:solid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ln>
                  <a:solidFill>
                    <a:schemeClr val="tx1"/>
                  </a:solidFill>
                </a:ln>
                <a:solidFill>
                  <a:schemeClr val="tx1"/>
                </a:solidFill>
              </a:rPr>
              <a:t>to be continued</a:t>
            </a:r>
            <a:endParaRPr lang="zh-CN" altLang="en-US" sz="1600" dirty="0">
              <a:ln>
                <a:solidFill>
                  <a:schemeClr val="tx1"/>
                </a:solidFill>
              </a:ln>
              <a:solidFill>
                <a:schemeClr val="tx1"/>
              </a:solidFill>
            </a:endParaRPr>
          </a:p>
        </p:txBody>
      </p:sp>
      <p:grpSp>
        <p:nvGrpSpPr>
          <p:cNvPr id="8" name="组合 6"/>
          <p:cNvGrpSpPr>
            <a:grpSpLocks/>
          </p:cNvGrpSpPr>
          <p:nvPr/>
        </p:nvGrpSpPr>
        <p:grpSpPr bwMode="auto">
          <a:xfrm>
            <a:off x="0" y="-26988"/>
            <a:ext cx="8637588" cy="1152526"/>
            <a:chOff x="319" y="-27383"/>
            <a:chExt cx="8637377" cy="1152127"/>
          </a:xfrm>
        </p:grpSpPr>
        <p:pic>
          <p:nvPicPr>
            <p:cNvPr id="9" name="Picture 2"/>
            <p:cNvPicPr>
              <a:picLocks noChangeAspect="1" noChangeArrowheads="1"/>
            </p:cNvPicPr>
            <p:nvPr/>
          </p:nvPicPr>
          <p:blipFill>
            <a:blip r:embed="rId4">
              <a:extLst>
                <a:ext uri="{28A0092B-C50C-407E-A947-70E740481C1C}">
                  <a14:useLocalDpi xmlns="" xmlns:a14="http://schemas.microsoft.com/office/drawing/2010/main" val="0"/>
                </a:ext>
              </a:extLst>
            </a:blip>
            <a:srcRect/>
            <a:stretch>
              <a:fillRect/>
            </a:stretch>
          </p:blipFill>
          <p:spPr bwMode="auto">
            <a:xfrm rot="10800000">
              <a:off x="319" y="-27383"/>
              <a:ext cx="3779912" cy="115212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10" name="TextBox 9">
              <a:hlinkClick r:id="rId5" action="ppaction://hlinksldjump"/>
            </p:cNvPr>
            <p:cNvSpPr txBox="1"/>
            <p:nvPr/>
          </p:nvSpPr>
          <p:spPr>
            <a:xfrm>
              <a:off x="200339" y="472507"/>
              <a:ext cx="3481303" cy="431651"/>
            </a:xfrm>
            <a:prstGeom prst="rect">
              <a:avLst/>
            </a:prstGeom>
            <a:noFill/>
          </p:spPr>
          <p:txBody>
            <a:bodyPr>
              <a:spAutoFit/>
            </a:bodyPr>
            <a:lstStyle/>
            <a:p>
              <a:pPr>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rPr>
                <a:t>Writing devices</a:t>
              </a:r>
            </a:p>
          </p:txBody>
        </p:sp>
        <p:sp>
          <p:nvSpPr>
            <p:cNvPr id="11" name="矩形 10"/>
            <p:cNvSpPr/>
            <p:nvPr/>
          </p:nvSpPr>
          <p:spPr>
            <a:xfrm>
              <a:off x="3780065" y="593115"/>
              <a:ext cx="4857631" cy="461803"/>
            </a:xfrm>
            <a:prstGeom prst="rect">
              <a:avLst/>
            </a:prstGeom>
            <a:solidFill>
              <a:schemeClr val="bg1"/>
            </a:solidFill>
          </p:spPr>
          <p:txBody>
            <a:bodyPr>
              <a:spAutoFit/>
            </a:bodyPr>
            <a:lstStyle/>
            <a:p>
              <a:pPr>
                <a:defRPr/>
              </a:pPr>
              <a:r>
                <a:rPr lang="en-US" altLang="zh-CN" sz="2400" b="1" dirty="0">
                  <a:solidFill>
                    <a:srgbClr val="FF6600"/>
                  </a:solidFill>
                  <a:effectLst>
                    <a:outerShdw blurRad="38100" dist="38100" dir="2700000" algn="tl">
                      <a:srgbClr val="000000">
                        <a:alpha val="43137"/>
                      </a:srgbClr>
                    </a:outerShdw>
                  </a:effectLst>
                  <a:latin typeface="Helvetica" pitchFamily="2" charset="0"/>
                  <a:ea typeface="楷体_GB2312" pitchFamily="49" charset="-122"/>
                </a:rPr>
                <a:t>Essay writing</a:t>
              </a:r>
            </a:p>
          </p:txBody>
        </p:sp>
      </p:grpSp>
    </p:spTree>
    <p:extLst>
      <p:ext uri="{BB962C8B-B14F-4D97-AF65-F5344CB8AC3E}">
        <p14:creationId xmlns="" xmlns:p14="http://schemas.microsoft.com/office/powerpoint/2010/main" val="1259928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5"/>
          <p:cNvPicPr>
            <a:picLocks noChangeAspect="1" noChangeArrowheads="1"/>
          </p:cNvPicPr>
          <p:nvPr/>
        </p:nvPicPr>
        <p:blipFill rotWithShape="1">
          <a:blip r:embed="rId3" cstate="print">
            <a:extLst>
              <a:ext uri="{28A0092B-C50C-407E-A947-70E740481C1C}">
                <a14:useLocalDpi xmlns="" xmlns:a14="http://schemas.microsoft.com/office/drawing/2010/main" val="0"/>
              </a:ext>
            </a:extLst>
          </a:blip>
          <a:srcRect l="7698" t="13989"/>
          <a:stretch/>
        </p:blipFill>
        <p:spPr bwMode="auto">
          <a:xfrm>
            <a:off x="859886" y="1340768"/>
            <a:ext cx="7709979" cy="51845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12" name="Text Box 23"/>
          <p:cNvSpPr txBox="1">
            <a:spLocks noChangeArrowheads="1"/>
          </p:cNvSpPr>
          <p:nvPr/>
        </p:nvSpPr>
        <p:spPr bwMode="auto">
          <a:xfrm>
            <a:off x="1643042" y="2691015"/>
            <a:ext cx="6072230" cy="17389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800" b="1">
                <a:solidFill>
                  <a:srgbClr val="000000"/>
                </a:solidFill>
                <a:latin typeface="Arial" pitchFamily="34" charset="0"/>
                <a:ea typeface="楷体_GB2312" pitchFamily="49" charset="-122"/>
              </a:defRPr>
            </a:lvl1pPr>
            <a:lvl2pPr marL="742950" indent="-285750" eaLnBrk="0" hangingPunct="0">
              <a:defRPr sz="2800" b="1">
                <a:solidFill>
                  <a:srgbClr val="000000"/>
                </a:solidFill>
                <a:latin typeface="Arial" pitchFamily="34" charset="0"/>
                <a:ea typeface="楷体_GB2312" pitchFamily="49" charset="-122"/>
              </a:defRPr>
            </a:lvl2pPr>
            <a:lvl3pPr marL="1143000" indent="-228600" eaLnBrk="0" hangingPunct="0">
              <a:defRPr sz="2800" b="1">
                <a:solidFill>
                  <a:srgbClr val="000000"/>
                </a:solidFill>
                <a:latin typeface="Arial" pitchFamily="34" charset="0"/>
                <a:ea typeface="楷体_GB2312" pitchFamily="49" charset="-122"/>
              </a:defRPr>
            </a:lvl3pPr>
            <a:lvl4pPr marL="1600200" indent="-228600" eaLnBrk="0" hangingPunct="0">
              <a:defRPr sz="2800" b="1">
                <a:solidFill>
                  <a:srgbClr val="000000"/>
                </a:solidFill>
                <a:latin typeface="Arial" pitchFamily="34" charset="0"/>
                <a:ea typeface="楷体_GB2312" pitchFamily="49" charset="-122"/>
              </a:defRPr>
            </a:lvl4pPr>
            <a:lvl5pPr marL="2057400" indent="-228600" eaLnBrk="0" hangingPunct="0">
              <a:defRPr sz="2800" b="1">
                <a:solidFill>
                  <a:srgbClr val="000000"/>
                </a:solidFill>
                <a:latin typeface="Arial" pitchFamily="34" charset="0"/>
                <a:ea typeface="楷体_GB2312" pitchFamily="49" charset="-122"/>
              </a:defRPr>
            </a:lvl5pPr>
            <a:lvl6pPr marL="2514600" indent="-228600" eaLnBrk="0" fontAlgn="base" hangingPunct="0">
              <a:spcBef>
                <a:spcPct val="0"/>
              </a:spcBef>
              <a:spcAft>
                <a:spcPct val="0"/>
              </a:spcAft>
              <a:defRPr sz="2800" b="1">
                <a:solidFill>
                  <a:srgbClr val="000000"/>
                </a:solidFill>
                <a:latin typeface="Arial" pitchFamily="34" charset="0"/>
                <a:ea typeface="楷体_GB2312" pitchFamily="49" charset="-122"/>
              </a:defRPr>
            </a:lvl6pPr>
            <a:lvl7pPr marL="2971800" indent="-228600" eaLnBrk="0" fontAlgn="base" hangingPunct="0">
              <a:spcBef>
                <a:spcPct val="0"/>
              </a:spcBef>
              <a:spcAft>
                <a:spcPct val="0"/>
              </a:spcAft>
              <a:defRPr sz="2800" b="1">
                <a:solidFill>
                  <a:srgbClr val="000000"/>
                </a:solidFill>
                <a:latin typeface="Arial" pitchFamily="34" charset="0"/>
                <a:ea typeface="楷体_GB2312" pitchFamily="49" charset="-122"/>
              </a:defRPr>
            </a:lvl7pPr>
            <a:lvl8pPr marL="3429000" indent="-228600" eaLnBrk="0" fontAlgn="base" hangingPunct="0">
              <a:spcBef>
                <a:spcPct val="0"/>
              </a:spcBef>
              <a:spcAft>
                <a:spcPct val="0"/>
              </a:spcAft>
              <a:defRPr sz="2800" b="1">
                <a:solidFill>
                  <a:srgbClr val="000000"/>
                </a:solidFill>
                <a:latin typeface="Arial" pitchFamily="34" charset="0"/>
                <a:ea typeface="楷体_GB2312" pitchFamily="49" charset="-122"/>
              </a:defRPr>
            </a:lvl8pPr>
            <a:lvl9pPr marL="3886200" indent="-228600" eaLnBrk="0" fontAlgn="base" hangingPunct="0">
              <a:spcBef>
                <a:spcPct val="0"/>
              </a:spcBef>
              <a:spcAft>
                <a:spcPct val="0"/>
              </a:spcAft>
              <a:defRPr sz="2800" b="1">
                <a:solidFill>
                  <a:srgbClr val="000000"/>
                </a:solidFill>
                <a:latin typeface="Arial" pitchFamily="34" charset="0"/>
                <a:ea typeface="楷体_GB2312" pitchFamily="49" charset="-122"/>
              </a:defRPr>
            </a:lvl9pPr>
          </a:lstStyle>
          <a:p>
            <a:pPr>
              <a:lnSpc>
                <a:spcPct val="150000"/>
              </a:lnSpc>
            </a:pPr>
            <a:r>
              <a:rPr lang="en-US" altLang="zh-CN" dirty="0" smtClean="0">
                <a:solidFill>
                  <a:schemeClr val="tx1"/>
                </a:solidFill>
                <a:latin typeface="Helvetica" pitchFamily="34" charset="0"/>
                <a:ea typeface="+mn-ea"/>
                <a:cs typeface="Helvetica" pitchFamily="34" charset="0"/>
              </a:rPr>
              <a:t>Conclusion:</a:t>
            </a:r>
          </a:p>
          <a:p>
            <a:pPr>
              <a:lnSpc>
                <a:spcPct val="125000"/>
              </a:lnSpc>
            </a:pPr>
            <a:r>
              <a:rPr lang="en-US" altLang="zh-CN" sz="2600" b="0" dirty="0" smtClean="0">
                <a:solidFill>
                  <a:schemeClr val="tx1"/>
                </a:solidFill>
                <a:latin typeface="Helvetica" pitchFamily="34" charset="0"/>
                <a:ea typeface="+mn-ea"/>
                <a:cs typeface="Helvetica" pitchFamily="34" charset="0"/>
              </a:rPr>
              <a:t>I walked away understanding what was meant by a broken heart.</a:t>
            </a:r>
            <a:endParaRPr lang="zh-CN" altLang="en-US" sz="2600" b="0" dirty="0" smtClean="0">
              <a:solidFill>
                <a:schemeClr val="tx1"/>
              </a:solidFill>
              <a:latin typeface="Helvetica" pitchFamily="34" charset="0"/>
              <a:ea typeface="+mn-ea"/>
              <a:cs typeface="Helvetica" pitchFamily="34" charset="0"/>
            </a:endParaRPr>
          </a:p>
        </p:txBody>
      </p:sp>
      <p:sp>
        <p:nvSpPr>
          <p:cNvPr id="8" name="右箭头 7">
            <a:hlinkClick r:id="" action="ppaction://hlinkshowjump?jump=nextslide"/>
          </p:cNvPr>
          <p:cNvSpPr/>
          <p:nvPr/>
        </p:nvSpPr>
        <p:spPr>
          <a:xfrm>
            <a:off x="5072066" y="5949280"/>
            <a:ext cx="1800200" cy="648072"/>
          </a:xfrm>
          <a:prstGeom prst="rightArrow">
            <a:avLst/>
          </a:prstGeom>
          <a:solidFill>
            <a:schemeClr val="bg1"/>
          </a:solid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ln>
                  <a:solidFill>
                    <a:schemeClr val="tx1"/>
                  </a:solidFill>
                </a:ln>
                <a:solidFill>
                  <a:schemeClr val="tx1"/>
                </a:solidFill>
              </a:rPr>
              <a:t>to be continued</a:t>
            </a:r>
            <a:endParaRPr lang="zh-CN" altLang="en-US" sz="1600" dirty="0">
              <a:ln>
                <a:solidFill>
                  <a:schemeClr val="tx1"/>
                </a:solidFill>
              </a:ln>
              <a:solidFill>
                <a:schemeClr val="tx1"/>
              </a:solidFill>
            </a:endParaRPr>
          </a:p>
        </p:txBody>
      </p:sp>
      <p:grpSp>
        <p:nvGrpSpPr>
          <p:cNvPr id="9" name="组合 6"/>
          <p:cNvGrpSpPr>
            <a:grpSpLocks/>
          </p:cNvGrpSpPr>
          <p:nvPr/>
        </p:nvGrpSpPr>
        <p:grpSpPr bwMode="auto">
          <a:xfrm>
            <a:off x="0" y="-26988"/>
            <a:ext cx="8637588" cy="1152526"/>
            <a:chOff x="319" y="-27383"/>
            <a:chExt cx="8637377" cy="1152127"/>
          </a:xfrm>
        </p:grpSpPr>
        <p:pic>
          <p:nvPicPr>
            <p:cNvPr id="11" name="Picture 2"/>
            <p:cNvPicPr>
              <a:picLocks noChangeAspect="1" noChangeArrowheads="1"/>
            </p:cNvPicPr>
            <p:nvPr/>
          </p:nvPicPr>
          <p:blipFill>
            <a:blip r:embed="rId4">
              <a:extLst>
                <a:ext uri="{28A0092B-C50C-407E-A947-70E740481C1C}">
                  <a14:useLocalDpi xmlns="" xmlns:a14="http://schemas.microsoft.com/office/drawing/2010/main" val="0"/>
                </a:ext>
              </a:extLst>
            </a:blip>
            <a:srcRect/>
            <a:stretch>
              <a:fillRect/>
            </a:stretch>
          </p:blipFill>
          <p:spPr bwMode="auto">
            <a:xfrm rot="10800000">
              <a:off x="319" y="-27383"/>
              <a:ext cx="3779912" cy="115212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13" name="TextBox 12">
              <a:hlinkClick r:id="rId5" action="ppaction://hlinksldjump"/>
            </p:cNvPr>
            <p:cNvSpPr txBox="1"/>
            <p:nvPr/>
          </p:nvSpPr>
          <p:spPr>
            <a:xfrm>
              <a:off x="200339" y="472507"/>
              <a:ext cx="3481303" cy="431651"/>
            </a:xfrm>
            <a:prstGeom prst="rect">
              <a:avLst/>
            </a:prstGeom>
            <a:noFill/>
          </p:spPr>
          <p:txBody>
            <a:bodyPr>
              <a:spAutoFit/>
            </a:bodyPr>
            <a:lstStyle/>
            <a:p>
              <a:pPr>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rPr>
                <a:t>Writing devices</a:t>
              </a:r>
            </a:p>
          </p:txBody>
        </p:sp>
        <p:sp>
          <p:nvSpPr>
            <p:cNvPr id="14" name="矩形 13"/>
            <p:cNvSpPr/>
            <p:nvPr/>
          </p:nvSpPr>
          <p:spPr>
            <a:xfrm>
              <a:off x="3780065" y="593115"/>
              <a:ext cx="4857631" cy="461803"/>
            </a:xfrm>
            <a:prstGeom prst="rect">
              <a:avLst/>
            </a:prstGeom>
            <a:solidFill>
              <a:schemeClr val="bg1"/>
            </a:solidFill>
          </p:spPr>
          <p:txBody>
            <a:bodyPr>
              <a:spAutoFit/>
            </a:bodyPr>
            <a:lstStyle/>
            <a:p>
              <a:pPr>
                <a:defRPr/>
              </a:pPr>
              <a:r>
                <a:rPr lang="en-US" altLang="zh-CN" sz="2400" b="1" dirty="0">
                  <a:solidFill>
                    <a:srgbClr val="FF6600"/>
                  </a:solidFill>
                  <a:effectLst>
                    <a:outerShdw blurRad="38100" dist="38100" dir="2700000" algn="tl">
                      <a:srgbClr val="000000">
                        <a:alpha val="43137"/>
                      </a:srgbClr>
                    </a:outerShdw>
                  </a:effectLst>
                  <a:latin typeface="Helvetica" pitchFamily="2" charset="0"/>
                  <a:ea typeface="楷体_GB2312" pitchFamily="49" charset="-122"/>
                </a:rPr>
                <a:t>Essay writing</a:t>
              </a:r>
            </a:p>
          </p:txBody>
        </p:sp>
      </p:grpSp>
    </p:spTree>
    <p:extLst>
      <p:ext uri="{BB962C8B-B14F-4D97-AF65-F5344CB8AC3E}">
        <p14:creationId xmlns="" xmlns:p14="http://schemas.microsoft.com/office/powerpoint/2010/main" val="1259928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125077" y="928670"/>
            <a:ext cx="8947517" cy="521269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18" name="TextBox 17"/>
          <p:cNvSpPr txBox="1"/>
          <p:nvPr/>
        </p:nvSpPr>
        <p:spPr>
          <a:xfrm>
            <a:off x="395536" y="1484784"/>
            <a:ext cx="6768752" cy="4502002"/>
          </a:xfrm>
          <a:prstGeom prst="rect">
            <a:avLst/>
          </a:prstGeom>
          <a:noFill/>
        </p:spPr>
        <p:txBody>
          <a:bodyPr wrap="square" rtlCol="0">
            <a:spAutoFit/>
          </a:bodyPr>
          <a:lstStyle/>
          <a:p>
            <a:pPr algn="just">
              <a:lnSpc>
                <a:spcPct val="150000"/>
              </a:lnSpc>
              <a:defRPr/>
            </a:pPr>
            <a:r>
              <a:rPr lang="en-US" altLang="zh-CN" sz="2600" b="1" dirty="0" smtClean="0">
                <a:solidFill>
                  <a:schemeClr val="accent6">
                    <a:lumMod val="75000"/>
                  </a:schemeClr>
                </a:solidFill>
                <a:latin typeface="华文楷体" pitchFamily="2" charset="-122"/>
                <a:ea typeface="华文楷体" pitchFamily="2" charset="-122"/>
                <a:cs typeface="Arial" pitchFamily="34" charset="0"/>
              </a:rPr>
              <a:t>Sample</a:t>
            </a:r>
            <a:r>
              <a:rPr lang="en-US" altLang="en-US" sz="2600" b="1" dirty="0" smtClean="0">
                <a:solidFill>
                  <a:schemeClr val="accent6">
                    <a:lumMod val="75000"/>
                  </a:schemeClr>
                </a:solidFill>
                <a:latin typeface="华文楷体" pitchFamily="2" charset="-122"/>
                <a:ea typeface="华文楷体" pitchFamily="2" charset="-122"/>
                <a:cs typeface="Arial" pitchFamily="34" charset="0"/>
              </a:rPr>
              <a:t>: </a:t>
            </a:r>
          </a:p>
          <a:p>
            <a:pPr>
              <a:lnSpc>
                <a:spcPct val="150000"/>
              </a:lnSpc>
            </a:pPr>
            <a:r>
              <a:rPr lang="en-US" altLang="zh-CN" sz="2400" dirty="0" smtClean="0">
                <a:latin typeface="Helvetica" pitchFamily="34" charset="0"/>
                <a:ea typeface="Cambria Math" pitchFamily="18" charset="0"/>
                <a:cs typeface="Arial" pitchFamily="34" charset="0"/>
              </a:rPr>
              <a:t>    Melisa and I had gotten engaged in August, just before she graduated from college. One month ago, I drove up to her campus dormitory to see her as a surprise, but the trip turned out miserable. I felt heartbroken when I found out what had happened on her side.</a:t>
            </a:r>
          </a:p>
          <a:p>
            <a:pPr>
              <a:lnSpc>
                <a:spcPct val="150000"/>
              </a:lnSpc>
            </a:pPr>
            <a:r>
              <a:rPr lang="en-US" altLang="zh-CN" sz="2400" dirty="0" smtClean="0">
                <a:latin typeface="Helvetica" pitchFamily="34" charset="0"/>
                <a:ea typeface="Cambria Math" pitchFamily="18" charset="0"/>
                <a:cs typeface="Arial" pitchFamily="34" charset="0"/>
              </a:rPr>
              <a:t>    </a:t>
            </a:r>
          </a:p>
        </p:txBody>
      </p:sp>
      <p:sp>
        <p:nvSpPr>
          <p:cNvPr id="8" name="右箭头 7">
            <a:hlinkClick r:id="" action="ppaction://hlinkshowjump?jump=nextslide"/>
          </p:cNvPr>
          <p:cNvSpPr/>
          <p:nvPr/>
        </p:nvSpPr>
        <p:spPr>
          <a:xfrm>
            <a:off x="3677916" y="6021288"/>
            <a:ext cx="1800200" cy="648072"/>
          </a:xfrm>
          <a:prstGeom prst="rightArrow">
            <a:avLst/>
          </a:prstGeom>
          <a:solidFill>
            <a:schemeClr val="bg1"/>
          </a:solid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ln>
                  <a:solidFill>
                    <a:schemeClr val="tx1"/>
                  </a:solidFill>
                </a:ln>
                <a:solidFill>
                  <a:schemeClr val="tx1"/>
                </a:solidFill>
              </a:rPr>
              <a:t>to be continued</a:t>
            </a:r>
            <a:endParaRPr lang="zh-CN" altLang="en-US" sz="1600" dirty="0">
              <a:ln>
                <a:solidFill>
                  <a:schemeClr val="tx1"/>
                </a:solidFill>
              </a:ln>
              <a:solidFill>
                <a:schemeClr val="tx1"/>
              </a:solidFill>
            </a:endParaRPr>
          </a:p>
        </p:txBody>
      </p:sp>
      <p:grpSp>
        <p:nvGrpSpPr>
          <p:cNvPr id="9" name="组合 6"/>
          <p:cNvGrpSpPr>
            <a:grpSpLocks/>
          </p:cNvGrpSpPr>
          <p:nvPr/>
        </p:nvGrpSpPr>
        <p:grpSpPr bwMode="auto">
          <a:xfrm>
            <a:off x="0" y="-26988"/>
            <a:ext cx="8637588" cy="1152526"/>
            <a:chOff x="319" y="-27383"/>
            <a:chExt cx="8637377" cy="1152127"/>
          </a:xfrm>
        </p:grpSpPr>
        <p:pic>
          <p:nvPicPr>
            <p:cNvPr id="11" name="Picture 2"/>
            <p:cNvPicPr>
              <a:picLocks noChangeAspect="1" noChangeArrowheads="1"/>
            </p:cNvPicPr>
            <p:nvPr/>
          </p:nvPicPr>
          <p:blipFill>
            <a:blip r:embed="rId4">
              <a:extLst>
                <a:ext uri="{28A0092B-C50C-407E-A947-70E740481C1C}">
                  <a14:useLocalDpi xmlns="" xmlns:a14="http://schemas.microsoft.com/office/drawing/2010/main" val="0"/>
                </a:ext>
              </a:extLst>
            </a:blip>
            <a:srcRect/>
            <a:stretch>
              <a:fillRect/>
            </a:stretch>
          </p:blipFill>
          <p:spPr bwMode="auto">
            <a:xfrm rot="10800000">
              <a:off x="319" y="-27383"/>
              <a:ext cx="3779912" cy="115212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12" name="TextBox 11">
              <a:hlinkClick r:id="rId5" action="ppaction://hlinksldjump"/>
            </p:cNvPr>
            <p:cNvSpPr txBox="1"/>
            <p:nvPr/>
          </p:nvSpPr>
          <p:spPr>
            <a:xfrm>
              <a:off x="200339" y="472507"/>
              <a:ext cx="3481303" cy="431651"/>
            </a:xfrm>
            <a:prstGeom prst="rect">
              <a:avLst/>
            </a:prstGeom>
            <a:noFill/>
          </p:spPr>
          <p:txBody>
            <a:bodyPr>
              <a:spAutoFit/>
            </a:bodyPr>
            <a:lstStyle/>
            <a:p>
              <a:pPr>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rPr>
                <a:t>Writing devices</a:t>
              </a:r>
            </a:p>
          </p:txBody>
        </p:sp>
        <p:sp>
          <p:nvSpPr>
            <p:cNvPr id="13" name="矩形 12"/>
            <p:cNvSpPr/>
            <p:nvPr/>
          </p:nvSpPr>
          <p:spPr>
            <a:xfrm>
              <a:off x="3780065" y="593115"/>
              <a:ext cx="4857631" cy="461803"/>
            </a:xfrm>
            <a:prstGeom prst="rect">
              <a:avLst/>
            </a:prstGeom>
            <a:solidFill>
              <a:schemeClr val="bg1"/>
            </a:solidFill>
          </p:spPr>
          <p:txBody>
            <a:bodyPr>
              <a:spAutoFit/>
            </a:bodyPr>
            <a:lstStyle/>
            <a:p>
              <a:pPr>
                <a:defRPr/>
              </a:pPr>
              <a:r>
                <a:rPr lang="en-US" altLang="zh-CN" sz="2400" b="1" dirty="0">
                  <a:solidFill>
                    <a:srgbClr val="FF6600"/>
                  </a:solidFill>
                  <a:effectLst>
                    <a:outerShdw blurRad="38100" dist="38100" dir="2700000" algn="tl">
                      <a:srgbClr val="000000">
                        <a:alpha val="43137"/>
                      </a:srgbClr>
                    </a:outerShdw>
                  </a:effectLst>
                  <a:latin typeface="Helvetica" pitchFamily="2" charset="0"/>
                  <a:ea typeface="楷体_GB2312" pitchFamily="49" charset="-122"/>
                </a:rPr>
                <a:t>Essay writing</a:t>
              </a:r>
            </a:p>
          </p:txBody>
        </p:sp>
      </p:grpSp>
    </p:spTree>
    <p:extLst>
      <p:ext uri="{BB962C8B-B14F-4D97-AF65-F5344CB8AC3E}">
        <p14:creationId xmlns="" xmlns:p14="http://schemas.microsoft.com/office/powerpoint/2010/main" val="1069905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8"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125077" y="928670"/>
            <a:ext cx="8947517" cy="528128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18" name="TextBox 17"/>
          <p:cNvSpPr txBox="1"/>
          <p:nvPr/>
        </p:nvSpPr>
        <p:spPr>
          <a:xfrm>
            <a:off x="428596" y="1340768"/>
            <a:ext cx="6731028" cy="4502002"/>
          </a:xfrm>
          <a:prstGeom prst="rect">
            <a:avLst/>
          </a:prstGeom>
          <a:noFill/>
        </p:spPr>
        <p:txBody>
          <a:bodyPr wrap="square" rtlCol="0">
            <a:spAutoFit/>
          </a:bodyPr>
          <a:lstStyle/>
          <a:p>
            <a:pPr algn="just">
              <a:lnSpc>
                <a:spcPct val="150000"/>
              </a:lnSpc>
              <a:defRPr/>
            </a:pPr>
            <a:r>
              <a:rPr lang="en-US" altLang="zh-CN" sz="2600" b="1" dirty="0" smtClean="0">
                <a:solidFill>
                  <a:schemeClr val="accent6">
                    <a:lumMod val="75000"/>
                  </a:schemeClr>
                </a:solidFill>
                <a:latin typeface="华文楷体" pitchFamily="2" charset="-122"/>
                <a:ea typeface="华文楷体" pitchFamily="2" charset="-122"/>
                <a:cs typeface="Arial" pitchFamily="34" charset="0"/>
              </a:rPr>
              <a:t>Sample</a:t>
            </a:r>
            <a:r>
              <a:rPr lang="en-US" altLang="en-US" sz="2600" b="1" dirty="0" smtClean="0">
                <a:solidFill>
                  <a:schemeClr val="accent6">
                    <a:lumMod val="75000"/>
                  </a:schemeClr>
                </a:solidFill>
                <a:latin typeface="华文楷体" pitchFamily="2" charset="-122"/>
                <a:ea typeface="华文楷体" pitchFamily="2" charset="-122"/>
                <a:cs typeface="Arial" pitchFamily="34" charset="0"/>
              </a:rPr>
              <a:t>: </a:t>
            </a:r>
          </a:p>
          <a:p>
            <a:pPr>
              <a:lnSpc>
                <a:spcPct val="150000"/>
              </a:lnSpc>
            </a:pPr>
            <a:r>
              <a:rPr lang="en-US" altLang="zh-CN" sz="2400" dirty="0" smtClean="0"/>
              <a:t>      </a:t>
            </a:r>
            <a:r>
              <a:rPr lang="en-US" altLang="zh-CN" sz="2400" dirty="0" smtClean="0">
                <a:latin typeface="Helvetica" pitchFamily="34" charset="0"/>
                <a:ea typeface="Cambria Math" pitchFamily="18" charset="0"/>
                <a:cs typeface="Arial" pitchFamily="34" charset="0"/>
              </a:rPr>
              <a:t>When I knocked on the door of her dorm room, she was indeed surprised, but not in a pleasant way. I asked Melisa how classes</a:t>
            </a:r>
          </a:p>
          <a:p>
            <a:pPr>
              <a:lnSpc>
                <a:spcPct val="150000"/>
              </a:lnSpc>
            </a:pPr>
            <a:r>
              <a:rPr lang="en-US" altLang="zh-CN" sz="2400" dirty="0" smtClean="0">
                <a:latin typeface="Helvetica" pitchFamily="34" charset="0"/>
                <a:ea typeface="Cambria Math" pitchFamily="18" charset="0"/>
                <a:cs typeface="Arial" pitchFamily="34" charset="0"/>
              </a:rPr>
              <a:t>were going, and at the same time I tried to pull off my heavy sweater. As I was throwing it over my head, I noticed a large photo on the wall of Melisa and a tall guy laughing together.</a:t>
            </a:r>
          </a:p>
        </p:txBody>
      </p:sp>
      <p:sp>
        <p:nvSpPr>
          <p:cNvPr id="8" name="右箭头 7">
            <a:hlinkClick r:id="" action="ppaction://hlinkshowjump?jump=nextslide"/>
          </p:cNvPr>
          <p:cNvSpPr/>
          <p:nvPr/>
        </p:nvSpPr>
        <p:spPr>
          <a:xfrm>
            <a:off x="3677916" y="6021288"/>
            <a:ext cx="1800200" cy="648072"/>
          </a:xfrm>
          <a:prstGeom prst="rightArrow">
            <a:avLst/>
          </a:prstGeom>
          <a:solidFill>
            <a:schemeClr val="bg1"/>
          </a:solid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ln>
                  <a:solidFill>
                    <a:schemeClr val="tx1"/>
                  </a:solidFill>
                </a:ln>
                <a:solidFill>
                  <a:schemeClr val="tx1"/>
                </a:solidFill>
              </a:rPr>
              <a:t>to be continued</a:t>
            </a:r>
            <a:endParaRPr lang="zh-CN" altLang="en-US" sz="1600" dirty="0">
              <a:ln>
                <a:solidFill>
                  <a:schemeClr val="tx1"/>
                </a:solidFill>
              </a:ln>
              <a:solidFill>
                <a:schemeClr val="tx1"/>
              </a:solidFill>
            </a:endParaRPr>
          </a:p>
        </p:txBody>
      </p:sp>
      <p:grpSp>
        <p:nvGrpSpPr>
          <p:cNvPr id="10" name="组合 6"/>
          <p:cNvGrpSpPr>
            <a:grpSpLocks/>
          </p:cNvGrpSpPr>
          <p:nvPr/>
        </p:nvGrpSpPr>
        <p:grpSpPr bwMode="auto">
          <a:xfrm>
            <a:off x="0" y="-26988"/>
            <a:ext cx="8637588" cy="1152526"/>
            <a:chOff x="319" y="-27383"/>
            <a:chExt cx="8637377" cy="1152127"/>
          </a:xfrm>
        </p:grpSpPr>
        <p:pic>
          <p:nvPicPr>
            <p:cNvPr id="11" name="Picture 2"/>
            <p:cNvPicPr>
              <a:picLocks noChangeAspect="1" noChangeArrowheads="1"/>
            </p:cNvPicPr>
            <p:nvPr/>
          </p:nvPicPr>
          <p:blipFill>
            <a:blip r:embed="rId4">
              <a:extLst>
                <a:ext uri="{28A0092B-C50C-407E-A947-70E740481C1C}">
                  <a14:useLocalDpi xmlns="" xmlns:a14="http://schemas.microsoft.com/office/drawing/2010/main" val="0"/>
                </a:ext>
              </a:extLst>
            </a:blip>
            <a:srcRect/>
            <a:stretch>
              <a:fillRect/>
            </a:stretch>
          </p:blipFill>
          <p:spPr bwMode="auto">
            <a:xfrm rot="10800000">
              <a:off x="319" y="-27383"/>
              <a:ext cx="3779912" cy="115212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12" name="TextBox 11">
              <a:hlinkClick r:id="rId5" action="ppaction://hlinksldjump"/>
            </p:cNvPr>
            <p:cNvSpPr txBox="1"/>
            <p:nvPr/>
          </p:nvSpPr>
          <p:spPr>
            <a:xfrm>
              <a:off x="200339" y="472507"/>
              <a:ext cx="3481303" cy="431651"/>
            </a:xfrm>
            <a:prstGeom prst="rect">
              <a:avLst/>
            </a:prstGeom>
            <a:noFill/>
          </p:spPr>
          <p:txBody>
            <a:bodyPr>
              <a:spAutoFit/>
            </a:bodyPr>
            <a:lstStyle/>
            <a:p>
              <a:pPr>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rPr>
                <a:t>Writing devices</a:t>
              </a:r>
            </a:p>
          </p:txBody>
        </p:sp>
        <p:sp>
          <p:nvSpPr>
            <p:cNvPr id="13" name="矩形 12"/>
            <p:cNvSpPr/>
            <p:nvPr/>
          </p:nvSpPr>
          <p:spPr>
            <a:xfrm>
              <a:off x="3780065" y="593115"/>
              <a:ext cx="4857631" cy="461803"/>
            </a:xfrm>
            <a:prstGeom prst="rect">
              <a:avLst/>
            </a:prstGeom>
            <a:solidFill>
              <a:schemeClr val="bg1"/>
            </a:solidFill>
          </p:spPr>
          <p:txBody>
            <a:bodyPr>
              <a:spAutoFit/>
            </a:bodyPr>
            <a:lstStyle/>
            <a:p>
              <a:pPr>
                <a:defRPr/>
              </a:pPr>
              <a:r>
                <a:rPr lang="en-US" altLang="zh-CN" sz="2400" b="1" dirty="0">
                  <a:solidFill>
                    <a:srgbClr val="FF6600"/>
                  </a:solidFill>
                  <a:effectLst>
                    <a:outerShdw blurRad="38100" dist="38100" dir="2700000" algn="tl">
                      <a:srgbClr val="000000">
                        <a:alpha val="43137"/>
                      </a:srgbClr>
                    </a:outerShdw>
                  </a:effectLst>
                  <a:latin typeface="Helvetica" pitchFamily="2" charset="0"/>
                  <a:ea typeface="楷体_GB2312" pitchFamily="49" charset="-122"/>
                </a:rPr>
                <a:t>Essay writing</a:t>
              </a:r>
            </a:p>
          </p:txBody>
        </p:sp>
      </p:grpSp>
    </p:spTree>
    <p:extLst>
      <p:ext uri="{BB962C8B-B14F-4D97-AF65-F5344CB8AC3E}">
        <p14:creationId xmlns="" xmlns:p14="http://schemas.microsoft.com/office/powerpoint/2010/main" val="1069905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8" grpId="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125077" y="928670"/>
            <a:ext cx="8947517" cy="525305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18" name="TextBox 17"/>
          <p:cNvSpPr txBox="1"/>
          <p:nvPr/>
        </p:nvSpPr>
        <p:spPr>
          <a:xfrm>
            <a:off x="500034" y="1340768"/>
            <a:ext cx="6500858" cy="4502002"/>
          </a:xfrm>
          <a:prstGeom prst="rect">
            <a:avLst/>
          </a:prstGeom>
          <a:noFill/>
        </p:spPr>
        <p:txBody>
          <a:bodyPr wrap="square" rtlCol="0">
            <a:spAutoFit/>
          </a:bodyPr>
          <a:lstStyle/>
          <a:p>
            <a:pPr algn="just">
              <a:lnSpc>
                <a:spcPct val="150000"/>
              </a:lnSpc>
              <a:defRPr/>
            </a:pPr>
            <a:r>
              <a:rPr lang="en-US" altLang="zh-CN" sz="2600" b="1" dirty="0" smtClean="0">
                <a:solidFill>
                  <a:schemeClr val="accent6">
                    <a:lumMod val="75000"/>
                  </a:schemeClr>
                </a:solidFill>
                <a:latin typeface="华文楷体" pitchFamily="2" charset="-122"/>
                <a:ea typeface="华文楷体" pitchFamily="2" charset="-122"/>
                <a:cs typeface="Arial" pitchFamily="34" charset="0"/>
              </a:rPr>
              <a:t>Sample</a:t>
            </a:r>
            <a:r>
              <a:rPr lang="en-US" altLang="en-US" sz="2600" b="1" dirty="0" smtClean="0">
                <a:solidFill>
                  <a:schemeClr val="accent6">
                    <a:lumMod val="75000"/>
                  </a:schemeClr>
                </a:solidFill>
                <a:latin typeface="华文楷体" pitchFamily="2" charset="-122"/>
                <a:ea typeface="华文楷体" pitchFamily="2" charset="-122"/>
                <a:cs typeface="Arial" pitchFamily="34" charset="0"/>
              </a:rPr>
              <a:t>: </a:t>
            </a:r>
          </a:p>
          <a:p>
            <a:pPr>
              <a:lnSpc>
                <a:spcPct val="150000"/>
              </a:lnSpc>
            </a:pPr>
            <a:r>
              <a:rPr lang="en-US" altLang="zh-CN" sz="2400" dirty="0" smtClean="0">
                <a:latin typeface="Helvetica" pitchFamily="34" charset="0"/>
                <a:cs typeface="Helvetica" pitchFamily="34" charset="0"/>
              </a:rPr>
              <a:t>      It was decorated with paper flowers and a yellow ribbon, and on the ribbon was written “Melisa and Blake”. “What’s going on?” I asked, standing there stunned and angry. “Who’s Blake?” Melisa laughed nervously and said, “What do you want to hear about, my classes or Blake?”</a:t>
            </a:r>
            <a:endParaRPr lang="en-US" altLang="zh-CN" sz="2400" b="1" dirty="0">
              <a:solidFill>
                <a:srgbClr val="FF6600"/>
              </a:solidFill>
              <a:latin typeface="Helvetica" pitchFamily="34" charset="0"/>
              <a:ea typeface="Cambria Math" pitchFamily="18" charset="0"/>
              <a:cs typeface="Helvetica" pitchFamily="34" charset="0"/>
            </a:endParaRPr>
          </a:p>
        </p:txBody>
      </p:sp>
      <p:sp>
        <p:nvSpPr>
          <p:cNvPr id="8" name="右箭头 7">
            <a:hlinkClick r:id="" action="ppaction://hlinkshowjump?jump=nextslide"/>
          </p:cNvPr>
          <p:cNvSpPr/>
          <p:nvPr/>
        </p:nvSpPr>
        <p:spPr>
          <a:xfrm>
            <a:off x="3677916" y="6021288"/>
            <a:ext cx="1800200" cy="648072"/>
          </a:xfrm>
          <a:prstGeom prst="rightArrow">
            <a:avLst/>
          </a:prstGeom>
          <a:solidFill>
            <a:schemeClr val="bg1"/>
          </a:solid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ln>
                  <a:solidFill>
                    <a:schemeClr val="tx1"/>
                  </a:solidFill>
                </a:ln>
                <a:solidFill>
                  <a:schemeClr val="tx1"/>
                </a:solidFill>
              </a:rPr>
              <a:t>to be continued</a:t>
            </a:r>
            <a:endParaRPr lang="zh-CN" altLang="en-US" sz="1600" dirty="0">
              <a:ln>
                <a:solidFill>
                  <a:schemeClr val="tx1"/>
                </a:solidFill>
              </a:ln>
              <a:solidFill>
                <a:schemeClr val="tx1"/>
              </a:solidFill>
            </a:endParaRPr>
          </a:p>
        </p:txBody>
      </p:sp>
      <p:grpSp>
        <p:nvGrpSpPr>
          <p:cNvPr id="10" name="组合 6"/>
          <p:cNvGrpSpPr>
            <a:grpSpLocks/>
          </p:cNvGrpSpPr>
          <p:nvPr/>
        </p:nvGrpSpPr>
        <p:grpSpPr bwMode="auto">
          <a:xfrm>
            <a:off x="0" y="-26988"/>
            <a:ext cx="8637588" cy="1152526"/>
            <a:chOff x="319" y="-27383"/>
            <a:chExt cx="8637377" cy="1152127"/>
          </a:xfrm>
        </p:grpSpPr>
        <p:pic>
          <p:nvPicPr>
            <p:cNvPr id="11" name="Picture 2"/>
            <p:cNvPicPr>
              <a:picLocks noChangeAspect="1" noChangeArrowheads="1"/>
            </p:cNvPicPr>
            <p:nvPr/>
          </p:nvPicPr>
          <p:blipFill>
            <a:blip r:embed="rId4">
              <a:extLst>
                <a:ext uri="{28A0092B-C50C-407E-A947-70E740481C1C}">
                  <a14:useLocalDpi xmlns="" xmlns:a14="http://schemas.microsoft.com/office/drawing/2010/main" val="0"/>
                </a:ext>
              </a:extLst>
            </a:blip>
            <a:srcRect/>
            <a:stretch>
              <a:fillRect/>
            </a:stretch>
          </p:blipFill>
          <p:spPr bwMode="auto">
            <a:xfrm rot="10800000">
              <a:off x="319" y="-27383"/>
              <a:ext cx="3779912" cy="115212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12" name="TextBox 11">
              <a:hlinkClick r:id="rId5" action="ppaction://hlinksldjump"/>
            </p:cNvPr>
            <p:cNvSpPr txBox="1"/>
            <p:nvPr/>
          </p:nvSpPr>
          <p:spPr>
            <a:xfrm>
              <a:off x="200339" y="472507"/>
              <a:ext cx="3481303" cy="431651"/>
            </a:xfrm>
            <a:prstGeom prst="rect">
              <a:avLst/>
            </a:prstGeom>
            <a:noFill/>
          </p:spPr>
          <p:txBody>
            <a:bodyPr>
              <a:spAutoFit/>
            </a:bodyPr>
            <a:lstStyle/>
            <a:p>
              <a:pPr>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rPr>
                <a:t>Writing devices</a:t>
              </a:r>
            </a:p>
          </p:txBody>
        </p:sp>
        <p:sp>
          <p:nvSpPr>
            <p:cNvPr id="13" name="矩形 12"/>
            <p:cNvSpPr/>
            <p:nvPr/>
          </p:nvSpPr>
          <p:spPr>
            <a:xfrm>
              <a:off x="3780065" y="593115"/>
              <a:ext cx="4857631" cy="461803"/>
            </a:xfrm>
            <a:prstGeom prst="rect">
              <a:avLst/>
            </a:prstGeom>
            <a:solidFill>
              <a:schemeClr val="bg1"/>
            </a:solidFill>
          </p:spPr>
          <p:txBody>
            <a:bodyPr>
              <a:spAutoFit/>
            </a:bodyPr>
            <a:lstStyle/>
            <a:p>
              <a:pPr>
                <a:defRPr/>
              </a:pPr>
              <a:r>
                <a:rPr lang="en-US" altLang="zh-CN" sz="2400" b="1" dirty="0">
                  <a:solidFill>
                    <a:srgbClr val="FF6600"/>
                  </a:solidFill>
                  <a:effectLst>
                    <a:outerShdw blurRad="38100" dist="38100" dir="2700000" algn="tl">
                      <a:srgbClr val="000000">
                        <a:alpha val="43137"/>
                      </a:srgbClr>
                    </a:outerShdw>
                  </a:effectLst>
                  <a:latin typeface="Helvetica" pitchFamily="2" charset="0"/>
                  <a:ea typeface="楷体_GB2312" pitchFamily="49" charset="-122"/>
                </a:rPr>
                <a:t>Essay writing</a:t>
              </a:r>
            </a:p>
          </p:txBody>
        </p:sp>
      </p:grpSp>
    </p:spTree>
    <p:extLst>
      <p:ext uri="{BB962C8B-B14F-4D97-AF65-F5344CB8AC3E}">
        <p14:creationId xmlns="" xmlns:p14="http://schemas.microsoft.com/office/powerpoint/2010/main" val="1069905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8" grpId="0"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125077" y="928670"/>
            <a:ext cx="8947517" cy="525305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18" name="TextBox 17"/>
          <p:cNvSpPr txBox="1"/>
          <p:nvPr/>
        </p:nvSpPr>
        <p:spPr>
          <a:xfrm>
            <a:off x="395536" y="1306790"/>
            <a:ext cx="6696744" cy="4570482"/>
          </a:xfrm>
          <a:prstGeom prst="rect">
            <a:avLst/>
          </a:prstGeom>
          <a:noFill/>
        </p:spPr>
        <p:txBody>
          <a:bodyPr wrap="square" rtlCol="0">
            <a:spAutoFit/>
          </a:bodyPr>
          <a:lstStyle/>
          <a:p>
            <a:pPr algn="just">
              <a:lnSpc>
                <a:spcPct val="150000"/>
              </a:lnSpc>
              <a:defRPr/>
            </a:pPr>
            <a:r>
              <a:rPr lang="en-US" altLang="zh-CN" sz="2600" b="1" dirty="0" smtClean="0">
                <a:solidFill>
                  <a:schemeClr val="accent6">
                    <a:lumMod val="75000"/>
                  </a:schemeClr>
                </a:solidFill>
                <a:latin typeface="华文楷体" pitchFamily="2" charset="-122"/>
                <a:ea typeface="华文楷体" pitchFamily="2" charset="-122"/>
                <a:cs typeface="Arial" pitchFamily="34" charset="0"/>
              </a:rPr>
              <a:t>Sample</a:t>
            </a:r>
            <a:r>
              <a:rPr lang="en-US" altLang="en-US" sz="2600" b="1" dirty="0" smtClean="0">
                <a:solidFill>
                  <a:schemeClr val="accent6">
                    <a:lumMod val="75000"/>
                  </a:schemeClr>
                </a:solidFill>
                <a:latin typeface="华文楷体" pitchFamily="2" charset="-122"/>
                <a:ea typeface="华文楷体" pitchFamily="2" charset="-122"/>
                <a:cs typeface="Arial" pitchFamily="34" charset="0"/>
              </a:rPr>
              <a:t>: </a:t>
            </a:r>
          </a:p>
          <a:p>
            <a:pPr>
              <a:lnSpc>
                <a:spcPct val="150000"/>
              </a:lnSpc>
            </a:pPr>
            <a:r>
              <a:rPr lang="en-US" altLang="zh-CN" sz="2400" dirty="0" smtClean="0">
                <a:latin typeface="Helvetica" pitchFamily="34" charset="0"/>
                <a:ea typeface="Cambria Math" pitchFamily="18" charset="0"/>
                <a:cs typeface="Arial" pitchFamily="34" charset="0"/>
              </a:rPr>
              <a:t>      </a:t>
            </a:r>
            <a:r>
              <a:rPr lang="en-US" altLang="zh-CN" sz="2400" dirty="0" smtClean="0">
                <a:latin typeface="Helvetica" pitchFamily="34" charset="0"/>
                <a:cs typeface="Helvetica" pitchFamily="34" charset="0"/>
              </a:rPr>
              <a:t>I felt a terrible pain in the pit of my stomach, and I wanted to rest my head on someone’s shoulder and cry, but I did nothing. Angrily, I pulled on my sweater again. My knees felt weak, and I barely had control of my body. I opened the door, and I wanted to slam the door shut. Instead, I managed to close the door quietly.</a:t>
            </a:r>
            <a:endParaRPr lang="en-US" altLang="zh-CN" sz="2400" b="1" dirty="0">
              <a:solidFill>
                <a:srgbClr val="FF6600"/>
              </a:solidFill>
              <a:latin typeface="Helvetica" pitchFamily="34" charset="0"/>
              <a:ea typeface="Cambria Math" pitchFamily="18" charset="0"/>
              <a:cs typeface="Helvetica" pitchFamily="34" charset="0"/>
            </a:endParaRPr>
          </a:p>
        </p:txBody>
      </p:sp>
      <p:sp>
        <p:nvSpPr>
          <p:cNvPr id="6" name="右箭头 7">
            <a:hlinkClick r:id="" action="ppaction://hlinkshowjump?jump=nextslide"/>
          </p:cNvPr>
          <p:cNvSpPr/>
          <p:nvPr/>
        </p:nvSpPr>
        <p:spPr>
          <a:xfrm>
            <a:off x="3677916" y="6021288"/>
            <a:ext cx="1800200" cy="648072"/>
          </a:xfrm>
          <a:prstGeom prst="rightArrow">
            <a:avLst/>
          </a:prstGeom>
          <a:solidFill>
            <a:schemeClr val="bg1"/>
          </a:solid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ln>
                  <a:solidFill>
                    <a:schemeClr val="tx1"/>
                  </a:solidFill>
                </a:ln>
                <a:solidFill>
                  <a:schemeClr val="tx1"/>
                </a:solidFill>
              </a:rPr>
              <a:t>to be continued</a:t>
            </a:r>
            <a:endParaRPr lang="zh-CN" altLang="en-US" sz="1600" dirty="0">
              <a:ln>
                <a:solidFill>
                  <a:schemeClr val="tx1"/>
                </a:solidFill>
              </a:ln>
              <a:solidFill>
                <a:schemeClr val="tx1"/>
              </a:solidFill>
            </a:endParaRPr>
          </a:p>
        </p:txBody>
      </p:sp>
      <p:grpSp>
        <p:nvGrpSpPr>
          <p:cNvPr id="8" name="组合 6"/>
          <p:cNvGrpSpPr>
            <a:grpSpLocks/>
          </p:cNvGrpSpPr>
          <p:nvPr/>
        </p:nvGrpSpPr>
        <p:grpSpPr bwMode="auto">
          <a:xfrm>
            <a:off x="0" y="-26988"/>
            <a:ext cx="8637588" cy="1152526"/>
            <a:chOff x="319" y="-27383"/>
            <a:chExt cx="8637377" cy="1152127"/>
          </a:xfrm>
        </p:grpSpPr>
        <p:pic>
          <p:nvPicPr>
            <p:cNvPr id="10" name="Picture 2"/>
            <p:cNvPicPr>
              <a:picLocks noChangeAspect="1" noChangeArrowheads="1"/>
            </p:cNvPicPr>
            <p:nvPr/>
          </p:nvPicPr>
          <p:blipFill>
            <a:blip r:embed="rId4">
              <a:extLst>
                <a:ext uri="{28A0092B-C50C-407E-A947-70E740481C1C}">
                  <a14:useLocalDpi xmlns="" xmlns:a14="http://schemas.microsoft.com/office/drawing/2010/main" val="0"/>
                </a:ext>
              </a:extLst>
            </a:blip>
            <a:srcRect/>
            <a:stretch>
              <a:fillRect/>
            </a:stretch>
          </p:blipFill>
          <p:spPr bwMode="auto">
            <a:xfrm rot="10800000">
              <a:off x="319" y="-27383"/>
              <a:ext cx="3779912" cy="115212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11" name="TextBox 10">
              <a:hlinkClick r:id="rId5" action="ppaction://hlinksldjump"/>
            </p:cNvPr>
            <p:cNvSpPr txBox="1"/>
            <p:nvPr/>
          </p:nvSpPr>
          <p:spPr>
            <a:xfrm>
              <a:off x="200339" y="472507"/>
              <a:ext cx="3481303" cy="431651"/>
            </a:xfrm>
            <a:prstGeom prst="rect">
              <a:avLst/>
            </a:prstGeom>
            <a:noFill/>
          </p:spPr>
          <p:txBody>
            <a:bodyPr>
              <a:spAutoFit/>
            </a:bodyPr>
            <a:lstStyle/>
            <a:p>
              <a:pPr>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rPr>
                <a:t>Writing devices</a:t>
              </a:r>
            </a:p>
          </p:txBody>
        </p:sp>
        <p:sp>
          <p:nvSpPr>
            <p:cNvPr id="12" name="矩形 11"/>
            <p:cNvSpPr/>
            <p:nvPr/>
          </p:nvSpPr>
          <p:spPr>
            <a:xfrm>
              <a:off x="3780065" y="593115"/>
              <a:ext cx="4857631" cy="461803"/>
            </a:xfrm>
            <a:prstGeom prst="rect">
              <a:avLst/>
            </a:prstGeom>
            <a:solidFill>
              <a:schemeClr val="bg1"/>
            </a:solidFill>
          </p:spPr>
          <p:txBody>
            <a:bodyPr>
              <a:spAutoFit/>
            </a:bodyPr>
            <a:lstStyle/>
            <a:p>
              <a:pPr>
                <a:defRPr/>
              </a:pPr>
              <a:r>
                <a:rPr lang="en-US" altLang="zh-CN" sz="2400" b="1" dirty="0">
                  <a:solidFill>
                    <a:srgbClr val="FF6600"/>
                  </a:solidFill>
                  <a:effectLst>
                    <a:outerShdw blurRad="38100" dist="38100" dir="2700000" algn="tl">
                      <a:srgbClr val="000000">
                        <a:alpha val="43137"/>
                      </a:srgbClr>
                    </a:outerShdw>
                  </a:effectLst>
                  <a:latin typeface="Helvetica" pitchFamily="2" charset="0"/>
                  <a:ea typeface="楷体_GB2312" pitchFamily="49" charset="-122"/>
                </a:rPr>
                <a:t>Essay writing</a:t>
              </a:r>
            </a:p>
          </p:txBody>
        </p:sp>
      </p:grpSp>
    </p:spTree>
    <p:extLst>
      <p:ext uri="{BB962C8B-B14F-4D97-AF65-F5344CB8AC3E}">
        <p14:creationId xmlns="" xmlns:p14="http://schemas.microsoft.com/office/powerpoint/2010/main" val="1069905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6" grpId="0"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125077" y="1216702"/>
            <a:ext cx="8947517" cy="466057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18" name="TextBox 17"/>
          <p:cNvSpPr txBox="1"/>
          <p:nvPr/>
        </p:nvSpPr>
        <p:spPr>
          <a:xfrm>
            <a:off x="395536" y="1731247"/>
            <a:ext cx="6696744" cy="3108543"/>
          </a:xfrm>
          <a:prstGeom prst="rect">
            <a:avLst/>
          </a:prstGeom>
          <a:noFill/>
        </p:spPr>
        <p:txBody>
          <a:bodyPr wrap="square" rtlCol="0">
            <a:spAutoFit/>
          </a:bodyPr>
          <a:lstStyle/>
          <a:p>
            <a:pPr algn="just">
              <a:lnSpc>
                <a:spcPct val="200000"/>
              </a:lnSpc>
              <a:defRPr/>
            </a:pPr>
            <a:r>
              <a:rPr lang="en-US" altLang="zh-CN" sz="2600" b="1" dirty="0" smtClean="0">
                <a:solidFill>
                  <a:schemeClr val="accent6">
                    <a:lumMod val="75000"/>
                  </a:schemeClr>
                </a:solidFill>
                <a:latin typeface="华文楷体" pitchFamily="2" charset="-122"/>
                <a:ea typeface="华文楷体" pitchFamily="2" charset="-122"/>
                <a:cs typeface="Arial" pitchFamily="34" charset="0"/>
              </a:rPr>
              <a:t>Sample</a:t>
            </a:r>
            <a:r>
              <a:rPr lang="en-US" altLang="en-US" sz="2600" b="1" dirty="0" smtClean="0">
                <a:solidFill>
                  <a:schemeClr val="accent6">
                    <a:lumMod val="75000"/>
                  </a:schemeClr>
                </a:solidFill>
                <a:latin typeface="华文楷体" pitchFamily="2" charset="-122"/>
                <a:ea typeface="华文楷体" pitchFamily="2" charset="-122"/>
                <a:cs typeface="Arial" pitchFamily="34" charset="0"/>
              </a:rPr>
              <a:t>: </a:t>
            </a:r>
          </a:p>
          <a:p>
            <a:pPr>
              <a:lnSpc>
                <a:spcPct val="200000"/>
              </a:lnSpc>
            </a:pPr>
            <a:r>
              <a:rPr lang="en-US" altLang="zh-CN" sz="2400" dirty="0" smtClean="0">
                <a:latin typeface="Helvetica" pitchFamily="34" charset="0"/>
                <a:cs typeface="Helvetica" pitchFamily="34" charset="0"/>
              </a:rPr>
              <a:t>      Anyway, I walked away understanding what was meant by a broken heart. Hope this feeling will never come to me again in the rest of my life.</a:t>
            </a:r>
          </a:p>
        </p:txBody>
      </p:sp>
      <p:grpSp>
        <p:nvGrpSpPr>
          <p:cNvPr id="6" name="组合 6"/>
          <p:cNvGrpSpPr>
            <a:grpSpLocks/>
          </p:cNvGrpSpPr>
          <p:nvPr/>
        </p:nvGrpSpPr>
        <p:grpSpPr bwMode="auto">
          <a:xfrm>
            <a:off x="0" y="-26988"/>
            <a:ext cx="8637588" cy="1152526"/>
            <a:chOff x="319" y="-27383"/>
            <a:chExt cx="8637377" cy="1152127"/>
          </a:xfrm>
        </p:grpSpPr>
        <p:pic>
          <p:nvPicPr>
            <p:cNvPr id="8" name="Picture 2"/>
            <p:cNvPicPr>
              <a:picLocks noChangeAspect="1" noChangeArrowheads="1"/>
            </p:cNvPicPr>
            <p:nvPr/>
          </p:nvPicPr>
          <p:blipFill>
            <a:blip r:embed="rId4">
              <a:extLst>
                <a:ext uri="{28A0092B-C50C-407E-A947-70E740481C1C}">
                  <a14:useLocalDpi xmlns="" xmlns:a14="http://schemas.microsoft.com/office/drawing/2010/main" val="0"/>
                </a:ext>
              </a:extLst>
            </a:blip>
            <a:srcRect/>
            <a:stretch>
              <a:fillRect/>
            </a:stretch>
          </p:blipFill>
          <p:spPr bwMode="auto">
            <a:xfrm rot="10800000">
              <a:off x="319" y="-27383"/>
              <a:ext cx="3779912" cy="115212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10" name="TextBox 9">
              <a:hlinkClick r:id="rId5" action="ppaction://hlinksldjump"/>
            </p:cNvPr>
            <p:cNvSpPr txBox="1"/>
            <p:nvPr/>
          </p:nvSpPr>
          <p:spPr>
            <a:xfrm>
              <a:off x="200339" y="472507"/>
              <a:ext cx="3481303" cy="431651"/>
            </a:xfrm>
            <a:prstGeom prst="rect">
              <a:avLst/>
            </a:prstGeom>
            <a:noFill/>
          </p:spPr>
          <p:txBody>
            <a:bodyPr>
              <a:spAutoFit/>
            </a:bodyPr>
            <a:lstStyle/>
            <a:p>
              <a:pPr>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rPr>
                <a:t>Writing devices</a:t>
              </a:r>
            </a:p>
          </p:txBody>
        </p:sp>
        <p:sp>
          <p:nvSpPr>
            <p:cNvPr id="11" name="矩形 10"/>
            <p:cNvSpPr/>
            <p:nvPr/>
          </p:nvSpPr>
          <p:spPr>
            <a:xfrm>
              <a:off x="3780065" y="593115"/>
              <a:ext cx="4857631" cy="461803"/>
            </a:xfrm>
            <a:prstGeom prst="rect">
              <a:avLst/>
            </a:prstGeom>
            <a:solidFill>
              <a:schemeClr val="bg1"/>
            </a:solidFill>
          </p:spPr>
          <p:txBody>
            <a:bodyPr>
              <a:spAutoFit/>
            </a:bodyPr>
            <a:lstStyle/>
            <a:p>
              <a:pPr>
                <a:defRPr/>
              </a:pPr>
              <a:r>
                <a:rPr lang="en-US" altLang="zh-CN" sz="2400" b="1" dirty="0">
                  <a:solidFill>
                    <a:srgbClr val="FF6600"/>
                  </a:solidFill>
                  <a:effectLst>
                    <a:outerShdw blurRad="38100" dist="38100" dir="2700000" algn="tl">
                      <a:srgbClr val="000000">
                        <a:alpha val="43137"/>
                      </a:srgbClr>
                    </a:outerShdw>
                  </a:effectLst>
                  <a:latin typeface="Helvetica" pitchFamily="2" charset="0"/>
                  <a:ea typeface="楷体_GB2312" pitchFamily="49" charset="-122"/>
                </a:rPr>
                <a:t>Essay writing</a:t>
              </a:r>
            </a:p>
          </p:txBody>
        </p:sp>
      </p:grpSp>
    </p:spTree>
    <p:extLst>
      <p:ext uri="{BB962C8B-B14F-4D97-AF65-F5344CB8AC3E}">
        <p14:creationId xmlns="" xmlns:p14="http://schemas.microsoft.com/office/powerpoint/2010/main" val="1069905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23"/>
          <p:cNvSpPr txBox="1"/>
          <p:nvPr/>
        </p:nvSpPr>
        <p:spPr>
          <a:xfrm>
            <a:off x="562824" y="1579235"/>
            <a:ext cx="3115092" cy="492443"/>
          </a:xfrm>
          <a:prstGeom prst="rect">
            <a:avLst/>
          </a:prstGeom>
          <a:noFill/>
          <a:ln>
            <a:solidFill>
              <a:srgbClr val="FF6600"/>
            </a:solidFill>
          </a:ln>
          <a:effectLst>
            <a:glow rad="63500">
              <a:schemeClr val="accent6">
                <a:satMod val="175000"/>
                <a:alpha val="40000"/>
              </a:schemeClr>
            </a:glow>
          </a:effectLst>
        </p:spPr>
        <p:txBody>
          <a:bodyPr wrap="square" rtlCol="0">
            <a:spAutoFit/>
          </a:bodyPr>
          <a:lstStyle/>
          <a:p>
            <a:r>
              <a:rPr lang="en-US" altLang="zh-CN" sz="2600" b="1" dirty="0" smtClean="0">
                <a:latin typeface="Helvetica" pitchFamily="34" charset="0"/>
                <a:ea typeface="楷体_GB2312" pitchFamily="49" charset="-122"/>
              </a:rPr>
              <a:t>Writing practice</a:t>
            </a:r>
            <a:endParaRPr lang="zh-CN" altLang="en-US" sz="2600" b="1" dirty="0"/>
          </a:p>
        </p:txBody>
      </p:sp>
      <p:sp>
        <p:nvSpPr>
          <p:cNvPr id="25" name="Rectangle 1"/>
          <p:cNvSpPr>
            <a:spLocks noChangeArrowheads="1"/>
          </p:cNvSpPr>
          <p:nvPr/>
        </p:nvSpPr>
        <p:spPr bwMode="auto">
          <a:xfrm>
            <a:off x="428596" y="2927943"/>
            <a:ext cx="5295631" cy="2239844"/>
          </a:xfrm>
          <a:prstGeom prst="rect">
            <a:avLst/>
          </a:prstGeom>
          <a:noFill/>
          <a:ln w="9525">
            <a:noFill/>
            <a:miter lim="800000"/>
            <a:headEnd/>
            <a:tailEnd/>
          </a:ln>
          <a:effectLst>
            <a:prstShdw prst="shdw17" dist="17961" dir="2700000">
              <a:schemeClr val="accent1">
                <a:gamma/>
                <a:shade val="60000"/>
                <a:invGamma/>
                <a:alpha val="50000"/>
              </a:schemeClr>
            </a:prstShdw>
          </a:effectLst>
        </p:spPr>
        <p:txBody>
          <a:bodyPr wrap="square" anchor="ctr">
            <a:spAutoFit/>
          </a:bodyPr>
          <a:lstStyle/>
          <a:p>
            <a:pPr>
              <a:lnSpc>
                <a:spcPct val="150000"/>
              </a:lnSpc>
            </a:pPr>
            <a:r>
              <a:rPr lang="en-US" altLang="zh-CN" sz="2400" b="1" i="1" dirty="0" smtClean="0">
                <a:latin typeface="Helvetica" pitchFamily="34" charset="0"/>
                <a:ea typeface="Cambria Math" pitchFamily="18" charset="0"/>
                <a:cs typeface="Arial" pitchFamily="34" charset="0"/>
              </a:rPr>
              <a:t>Directions</a:t>
            </a:r>
            <a:r>
              <a:rPr lang="en-US" altLang="zh-CN" sz="2400" b="1" i="1" dirty="0">
                <a:latin typeface="Helvetica" pitchFamily="34" charset="0"/>
                <a:ea typeface="Cambria Math" pitchFamily="18" charset="0"/>
                <a:cs typeface="Arial" pitchFamily="34" charset="0"/>
              </a:rPr>
              <a:t>:  </a:t>
            </a:r>
            <a:r>
              <a:rPr lang="en-US" altLang="zh-CN" sz="2400" i="1" dirty="0" smtClean="0">
                <a:latin typeface="Helvetica" pitchFamily="34" charset="0"/>
                <a:ea typeface="Cambria Math" pitchFamily="18" charset="0"/>
                <a:cs typeface="Arial" pitchFamily="34" charset="0"/>
              </a:rPr>
              <a:t>Write an essay of no less than 150 words on one of the following topics. One topic has an outline you can follow.</a:t>
            </a:r>
            <a:endParaRPr lang="en-US" altLang="zh-CN" sz="2400" i="1" dirty="0">
              <a:latin typeface="Helvetica" pitchFamily="34" charset="0"/>
              <a:ea typeface="Cambria Math" pitchFamily="18" charset="0"/>
              <a:cs typeface="Arial" pitchFamily="34" charset="0"/>
            </a:endParaRPr>
          </a:p>
        </p:txBody>
      </p:sp>
      <p:pic>
        <p:nvPicPr>
          <p:cNvPr id="12" name="Picture 4">
            <a:hlinkClick r:id="rId3" action="ppaction://hlinksldjump"/>
          </p:cNvPr>
          <p:cNvPicPr>
            <a:picLocks noChangeAspect="1" noChangeArrowheads="1"/>
          </p:cNvPicPr>
          <p:nvPr/>
        </p:nvPicPr>
        <p:blipFill>
          <a:blip r:embed="rId4" cstate="print">
            <a:clrChange>
              <a:clrFrom>
                <a:srgbClr val="FDFEF6"/>
              </a:clrFrom>
              <a:clrTo>
                <a:srgbClr val="FDFEF6">
                  <a:alpha val="0"/>
                </a:srgbClr>
              </a:clrTo>
            </a:clrChange>
          </a:blip>
          <a:srcRect/>
          <a:stretch>
            <a:fillRect/>
          </a:stretch>
        </p:blipFill>
        <p:spPr bwMode="auto">
          <a:xfrm>
            <a:off x="8399463" y="6181725"/>
            <a:ext cx="434975" cy="458788"/>
          </a:xfrm>
          <a:prstGeom prst="rect">
            <a:avLst/>
          </a:prstGeom>
          <a:noFill/>
          <a:ln w="9525">
            <a:noFill/>
            <a:miter lim="800000"/>
            <a:headEnd/>
            <a:tailEnd/>
          </a:ln>
        </p:spPr>
      </p:pic>
      <p:grpSp>
        <p:nvGrpSpPr>
          <p:cNvPr id="8" name="组合 6"/>
          <p:cNvGrpSpPr>
            <a:grpSpLocks/>
          </p:cNvGrpSpPr>
          <p:nvPr/>
        </p:nvGrpSpPr>
        <p:grpSpPr bwMode="auto">
          <a:xfrm>
            <a:off x="0" y="-26988"/>
            <a:ext cx="8637588" cy="1152526"/>
            <a:chOff x="319" y="-27383"/>
            <a:chExt cx="8637377" cy="1152127"/>
          </a:xfrm>
        </p:grpSpPr>
        <p:pic>
          <p:nvPicPr>
            <p:cNvPr id="9" name="Picture 2"/>
            <p:cNvPicPr>
              <a:picLocks noChangeAspect="1" noChangeArrowheads="1"/>
            </p:cNvPicPr>
            <p:nvPr/>
          </p:nvPicPr>
          <p:blipFill>
            <a:blip r:embed="rId5">
              <a:extLst>
                <a:ext uri="{28A0092B-C50C-407E-A947-70E740481C1C}">
                  <a14:useLocalDpi xmlns="" xmlns:a14="http://schemas.microsoft.com/office/drawing/2010/main" val="0"/>
                </a:ext>
              </a:extLst>
            </a:blip>
            <a:srcRect/>
            <a:stretch>
              <a:fillRect/>
            </a:stretch>
          </p:blipFill>
          <p:spPr bwMode="auto">
            <a:xfrm rot="10800000">
              <a:off x="319" y="-27383"/>
              <a:ext cx="3779912" cy="115212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10" name="TextBox 9">
              <a:hlinkClick r:id="rId6" action="ppaction://hlinksldjump"/>
            </p:cNvPr>
            <p:cNvSpPr txBox="1"/>
            <p:nvPr/>
          </p:nvSpPr>
          <p:spPr>
            <a:xfrm>
              <a:off x="200339" y="472507"/>
              <a:ext cx="3481303" cy="431651"/>
            </a:xfrm>
            <a:prstGeom prst="rect">
              <a:avLst/>
            </a:prstGeom>
            <a:noFill/>
          </p:spPr>
          <p:txBody>
            <a:bodyPr>
              <a:spAutoFit/>
            </a:bodyPr>
            <a:lstStyle/>
            <a:p>
              <a:pPr>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rPr>
                <a:t>Writing devices</a:t>
              </a:r>
            </a:p>
          </p:txBody>
        </p:sp>
        <p:sp>
          <p:nvSpPr>
            <p:cNvPr id="11" name="矩形 10"/>
            <p:cNvSpPr/>
            <p:nvPr/>
          </p:nvSpPr>
          <p:spPr>
            <a:xfrm>
              <a:off x="3780065" y="593115"/>
              <a:ext cx="4857631" cy="461803"/>
            </a:xfrm>
            <a:prstGeom prst="rect">
              <a:avLst/>
            </a:prstGeom>
            <a:solidFill>
              <a:schemeClr val="bg1"/>
            </a:solidFill>
          </p:spPr>
          <p:txBody>
            <a:bodyPr>
              <a:spAutoFit/>
            </a:bodyPr>
            <a:lstStyle/>
            <a:p>
              <a:pPr>
                <a:defRPr/>
              </a:pPr>
              <a:r>
                <a:rPr lang="en-US" altLang="zh-CN" sz="2400" b="1" dirty="0">
                  <a:solidFill>
                    <a:srgbClr val="FF6600"/>
                  </a:solidFill>
                  <a:effectLst>
                    <a:outerShdw blurRad="38100" dist="38100" dir="2700000" algn="tl">
                      <a:srgbClr val="000000">
                        <a:alpha val="43137"/>
                      </a:srgbClr>
                    </a:outerShdw>
                  </a:effectLst>
                  <a:latin typeface="Helvetica" pitchFamily="2" charset="0"/>
                  <a:ea typeface="楷体_GB2312" pitchFamily="49" charset="-122"/>
                </a:rPr>
                <a:t>Essay writing</a:t>
              </a:r>
            </a:p>
          </p:txBody>
        </p:sp>
      </p:grpSp>
      <p:pic>
        <p:nvPicPr>
          <p:cNvPr id="14" name="Picture 2" descr="D:\已买图\物品\TWM1098134547_2000X3008.jpg"/>
          <p:cNvPicPr>
            <a:picLocks noChangeAspect="1" noChangeArrowheads="1"/>
          </p:cNvPicPr>
          <p:nvPr/>
        </p:nvPicPr>
        <p:blipFill>
          <a:blip r:embed="rId7"/>
          <a:srcRect/>
          <a:stretch>
            <a:fillRect/>
          </a:stretch>
        </p:blipFill>
        <p:spPr bwMode="auto">
          <a:xfrm>
            <a:off x="5913438" y="2000250"/>
            <a:ext cx="3230562" cy="4857750"/>
          </a:xfrm>
          <a:prstGeom prst="rect">
            <a:avLst/>
          </a:prstGeom>
          <a:noFill/>
          <a:ln w="9525">
            <a:noFill/>
            <a:miter lim="800000"/>
            <a:headEnd/>
            <a:tailEnd/>
          </a:ln>
        </p:spPr>
      </p:pic>
    </p:spTree>
    <p:extLst>
      <p:ext uri="{BB962C8B-B14F-4D97-AF65-F5344CB8AC3E}">
        <p14:creationId xmlns="" xmlns:p14="http://schemas.microsoft.com/office/powerpoint/2010/main" val="3534721096"/>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251520" y="1638350"/>
            <a:ext cx="8620156" cy="412795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nSpc>
                <a:spcPct val="111000"/>
              </a:lnSpc>
            </a:pPr>
            <a:r>
              <a:rPr lang="en-US" altLang="zh-CN" sz="2400" b="1" dirty="0" smtClean="0"/>
              <a:t>Topic:   </a:t>
            </a:r>
            <a:r>
              <a:rPr lang="en-US" altLang="zh-CN" sz="2400" dirty="0" smtClean="0"/>
              <a:t>Making a public speech</a:t>
            </a:r>
          </a:p>
          <a:p>
            <a:pPr>
              <a:lnSpc>
                <a:spcPct val="111000"/>
              </a:lnSpc>
            </a:pPr>
            <a:r>
              <a:rPr lang="en-US" altLang="zh-CN" sz="2400" b="1" dirty="0" smtClean="0"/>
              <a:t>Introduction:   </a:t>
            </a:r>
            <a:r>
              <a:rPr lang="en-US" altLang="zh-CN" sz="2400" dirty="0" smtClean="0"/>
              <a:t>Thesis statement: I had never thought I could speak in public, but I finally conquered my fear of it.</a:t>
            </a:r>
          </a:p>
          <a:p>
            <a:pPr>
              <a:lnSpc>
                <a:spcPct val="111000"/>
              </a:lnSpc>
            </a:pPr>
            <a:r>
              <a:rPr lang="en-US" altLang="zh-CN" sz="2400" b="1" dirty="0" smtClean="0"/>
              <a:t>Body:</a:t>
            </a:r>
          </a:p>
          <a:p>
            <a:pPr>
              <a:lnSpc>
                <a:spcPct val="111000"/>
              </a:lnSpc>
            </a:pPr>
            <a:r>
              <a:rPr lang="en-US" altLang="zh-CN" sz="2400" dirty="0" smtClean="0"/>
              <a:t>Detail 1: I practiced my speech a lot with written notes for my English class.</a:t>
            </a:r>
          </a:p>
          <a:p>
            <a:pPr>
              <a:lnSpc>
                <a:spcPct val="111000"/>
              </a:lnSpc>
            </a:pPr>
            <a:r>
              <a:rPr lang="en-US" altLang="zh-CN" sz="2400" dirty="0" smtClean="0"/>
              <a:t>Detail 2: I picked up the notes for my biology test instead of speech notes that day, but I made it. </a:t>
            </a:r>
          </a:p>
          <a:p>
            <a:pPr>
              <a:lnSpc>
                <a:spcPct val="111000"/>
              </a:lnSpc>
            </a:pPr>
            <a:r>
              <a:rPr lang="en-US" altLang="zh-CN" sz="2400" b="1" dirty="0" smtClean="0"/>
              <a:t>Conclusion: </a:t>
            </a:r>
            <a:r>
              <a:rPr lang="en-US" altLang="zh-CN" sz="2400" dirty="0" smtClean="0"/>
              <a:t>The three-minute speech that day made me realize that people can always overcome their odds if they are motivated.</a:t>
            </a:r>
            <a:endParaRPr lang="zh-CN" altLang="en-US" sz="2400" dirty="0"/>
          </a:p>
        </p:txBody>
      </p:sp>
      <p:cxnSp>
        <p:nvCxnSpPr>
          <p:cNvPr id="10" name="直接连接符 9"/>
          <p:cNvCxnSpPr/>
          <p:nvPr/>
        </p:nvCxnSpPr>
        <p:spPr>
          <a:xfrm>
            <a:off x="238124" y="2072621"/>
            <a:ext cx="8620156" cy="1594"/>
          </a:xfrm>
          <a:prstGeom prst="line">
            <a:avLst/>
          </a:prstGeom>
          <a:ln>
            <a:solidFill>
              <a:srgbClr val="FF9900"/>
            </a:solidFill>
            <a:prstDash val="lgDash"/>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238124" y="2432788"/>
            <a:ext cx="8620156" cy="1594"/>
          </a:xfrm>
          <a:prstGeom prst="line">
            <a:avLst/>
          </a:prstGeom>
          <a:ln>
            <a:solidFill>
              <a:srgbClr val="FF9900"/>
            </a:solidFill>
            <a:prstDash val="lgDash"/>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238124" y="2863076"/>
            <a:ext cx="8620156" cy="1594"/>
          </a:xfrm>
          <a:prstGeom prst="line">
            <a:avLst/>
          </a:prstGeom>
          <a:ln>
            <a:solidFill>
              <a:srgbClr val="FF9900"/>
            </a:solidFill>
            <a:prstDash val="lgDash"/>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238124" y="3293364"/>
            <a:ext cx="8620156" cy="1594"/>
          </a:xfrm>
          <a:prstGeom prst="line">
            <a:avLst/>
          </a:prstGeom>
          <a:ln>
            <a:solidFill>
              <a:srgbClr val="FF9900"/>
            </a:solidFill>
            <a:prstDash val="lgDash"/>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238124" y="3723652"/>
            <a:ext cx="8620156" cy="1594"/>
          </a:xfrm>
          <a:prstGeom prst="line">
            <a:avLst/>
          </a:prstGeom>
          <a:ln>
            <a:solidFill>
              <a:srgbClr val="FF9900"/>
            </a:solidFill>
            <a:prstDash val="lgDash"/>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238124" y="4153940"/>
            <a:ext cx="8620156" cy="1594"/>
          </a:xfrm>
          <a:prstGeom prst="line">
            <a:avLst/>
          </a:prstGeom>
          <a:ln>
            <a:solidFill>
              <a:srgbClr val="FF9900"/>
            </a:solidFill>
            <a:prstDash val="lgDash"/>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238124" y="4512513"/>
            <a:ext cx="8620156" cy="1594"/>
          </a:xfrm>
          <a:prstGeom prst="line">
            <a:avLst/>
          </a:prstGeom>
          <a:ln>
            <a:solidFill>
              <a:srgbClr val="FF9900"/>
            </a:solidFill>
            <a:prstDash val="lgDash"/>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238124" y="4942801"/>
            <a:ext cx="8620156" cy="1594"/>
          </a:xfrm>
          <a:prstGeom prst="line">
            <a:avLst/>
          </a:prstGeom>
          <a:ln>
            <a:solidFill>
              <a:srgbClr val="FF9900"/>
            </a:solidFill>
            <a:prstDash val="lgDash"/>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238124" y="5301374"/>
            <a:ext cx="8620156" cy="1594"/>
          </a:xfrm>
          <a:prstGeom prst="line">
            <a:avLst/>
          </a:prstGeom>
          <a:ln>
            <a:solidFill>
              <a:srgbClr val="FF9900"/>
            </a:solidFill>
            <a:prstDash val="lgDash"/>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238124" y="5731662"/>
            <a:ext cx="8620156" cy="1594"/>
          </a:xfrm>
          <a:prstGeom prst="line">
            <a:avLst/>
          </a:prstGeom>
          <a:ln>
            <a:solidFill>
              <a:srgbClr val="FF9900"/>
            </a:solidFill>
            <a:prstDash val="lgDash"/>
          </a:ln>
        </p:spPr>
        <p:style>
          <a:lnRef idx="1">
            <a:schemeClr val="accent1"/>
          </a:lnRef>
          <a:fillRef idx="0">
            <a:schemeClr val="accent1"/>
          </a:fillRef>
          <a:effectRef idx="0">
            <a:schemeClr val="accent1"/>
          </a:effectRef>
          <a:fontRef idx="minor">
            <a:schemeClr val="tx1"/>
          </a:fontRef>
        </p:style>
      </p:cxnSp>
      <p:grpSp>
        <p:nvGrpSpPr>
          <p:cNvPr id="22" name="组合 6"/>
          <p:cNvGrpSpPr>
            <a:grpSpLocks/>
          </p:cNvGrpSpPr>
          <p:nvPr/>
        </p:nvGrpSpPr>
        <p:grpSpPr bwMode="auto">
          <a:xfrm>
            <a:off x="0" y="-26988"/>
            <a:ext cx="8637588" cy="1152526"/>
            <a:chOff x="319" y="-27383"/>
            <a:chExt cx="8637377" cy="1152127"/>
          </a:xfrm>
        </p:grpSpPr>
        <p:pic>
          <p:nvPicPr>
            <p:cNvPr id="23" name="Picture 2"/>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rot="10800000">
              <a:off x="319" y="-27383"/>
              <a:ext cx="3779912" cy="115212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24" name="TextBox 23">
              <a:hlinkClick r:id="rId4" action="ppaction://hlinksldjump"/>
            </p:cNvPr>
            <p:cNvSpPr txBox="1"/>
            <p:nvPr/>
          </p:nvSpPr>
          <p:spPr>
            <a:xfrm>
              <a:off x="200339" y="472507"/>
              <a:ext cx="3481303" cy="431651"/>
            </a:xfrm>
            <a:prstGeom prst="rect">
              <a:avLst/>
            </a:prstGeom>
            <a:noFill/>
          </p:spPr>
          <p:txBody>
            <a:bodyPr>
              <a:spAutoFit/>
            </a:bodyPr>
            <a:lstStyle/>
            <a:p>
              <a:pPr>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rPr>
                <a:t>Writing devices</a:t>
              </a:r>
            </a:p>
          </p:txBody>
        </p:sp>
        <p:sp>
          <p:nvSpPr>
            <p:cNvPr id="25" name="矩形 24"/>
            <p:cNvSpPr/>
            <p:nvPr/>
          </p:nvSpPr>
          <p:spPr>
            <a:xfrm>
              <a:off x="3780065" y="593115"/>
              <a:ext cx="4857631" cy="461803"/>
            </a:xfrm>
            <a:prstGeom prst="rect">
              <a:avLst/>
            </a:prstGeom>
            <a:solidFill>
              <a:schemeClr val="bg1"/>
            </a:solidFill>
          </p:spPr>
          <p:txBody>
            <a:bodyPr>
              <a:spAutoFit/>
            </a:bodyPr>
            <a:lstStyle/>
            <a:p>
              <a:pPr>
                <a:defRPr/>
              </a:pPr>
              <a:r>
                <a:rPr lang="en-US" altLang="zh-CN" sz="2400" b="1" dirty="0">
                  <a:solidFill>
                    <a:srgbClr val="FF6600"/>
                  </a:solidFill>
                  <a:effectLst>
                    <a:outerShdw blurRad="38100" dist="38100" dir="2700000" algn="tl">
                      <a:srgbClr val="000000">
                        <a:alpha val="43137"/>
                      </a:srgbClr>
                    </a:outerShdw>
                  </a:effectLst>
                  <a:latin typeface="Helvetica" pitchFamily="2" charset="0"/>
                  <a:ea typeface="楷体_GB2312" pitchFamily="49" charset="-122"/>
                </a:rPr>
                <a:t>Essay writing</a:t>
              </a:r>
            </a:p>
          </p:txBody>
        </p:sp>
      </p:grpSp>
    </p:spTree>
    <p:extLst>
      <p:ext uri="{BB962C8B-B14F-4D97-AF65-F5344CB8AC3E}">
        <p14:creationId xmlns="" xmlns:p14="http://schemas.microsoft.com/office/powerpoint/2010/main" val="3534721096"/>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圆角矩形 7"/>
          <p:cNvSpPr/>
          <p:nvPr/>
        </p:nvSpPr>
        <p:spPr>
          <a:xfrm>
            <a:off x="1357290" y="1887923"/>
            <a:ext cx="6643734" cy="2969837"/>
          </a:xfrm>
          <a:prstGeom prst="roundRect">
            <a:avLst/>
          </a:prstGeom>
          <a:noFill/>
          <a:ln>
            <a:solidFill>
              <a:schemeClr val="accent6">
                <a:lumMod val="75000"/>
              </a:schemeClr>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TextBox 13"/>
          <p:cNvSpPr txBox="1"/>
          <p:nvPr/>
        </p:nvSpPr>
        <p:spPr>
          <a:xfrm>
            <a:off x="2470926" y="2259933"/>
            <a:ext cx="5143536" cy="2677656"/>
          </a:xfrm>
          <a:prstGeom prst="rect">
            <a:avLst/>
          </a:prstGeom>
          <a:noFill/>
        </p:spPr>
        <p:txBody>
          <a:bodyPr wrap="square" rtlCol="0">
            <a:spAutoFit/>
          </a:bodyPr>
          <a:lstStyle>
            <a:defPPr>
              <a:defRPr lang="zh-CN"/>
            </a:defPPr>
            <a:lvl1pPr algn="just">
              <a:lnSpc>
                <a:spcPts val="2800"/>
              </a:lnSpc>
              <a:defRPr sz="2000">
                <a:latin typeface="Helvetica" pitchFamily="34" charset="0"/>
                <a:ea typeface="Cambria Math" pitchFamily="18" charset="0"/>
                <a:cs typeface="Arial" pitchFamily="34" charset="0"/>
              </a:defRPr>
            </a:lvl1pPr>
          </a:lstStyle>
          <a:p>
            <a:pPr>
              <a:lnSpc>
                <a:spcPct val="150000"/>
              </a:lnSpc>
            </a:pPr>
            <a:r>
              <a:rPr lang="en-US" altLang="zh-CN" sz="2800" b="1" dirty="0" smtClean="0">
                <a:solidFill>
                  <a:srgbClr val="FF6600"/>
                </a:solidFill>
              </a:rPr>
              <a:t>More topics:</a:t>
            </a:r>
            <a:endParaRPr lang="en-US" altLang="zh-CN" sz="2800" dirty="0" smtClean="0"/>
          </a:p>
          <a:p>
            <a:pPr>
              <a:lnSpc>
                <a:spcPct val="150000"/>
              </a:lnSpc>
            </a:pPr>
            <a:r>
              <a:rPr lang="en-US" altLang="zh-CN" sz="2800" dirty="0" smtClean="0"/>
              <a:t>•  My college sweetheart</a:t>
            </a:r>
          </a:p>
          <a:p>
            <a:pPr>
              <a:lnSpc>
                <a:spcPct val="150000"/>
              </a:lnSpc>
            </a:pPr>
            <a:r>
              <a:rPr lang="en-US" altLang="zh-CN" sz="2800" dirty="0" smtClean="0"/>
              <a:t>•  Love at first sight</a:t>
            </a:r>
          </a:p>
          <a:p>
            <a:pPr>
              <a:lnSpc>
                <a:spcPct val="150000"/>
              </a:lnSpc>
            </a:pPr>
            <a:endParaRPr lang="en-US" altLang="zh-CN" sz="2800" dirty="0"/>
          </a:p>
        </p:txBody>
      </p:sp>
      <p:grpSp>
        <p:nvGrpSpPr>
          <p:cNvPr id="9" name="组合 6"/>
          <p:cNvGrpSpPr>
            <a:grpSpLocks/>
          </p:cNvGrpSpPr>
          <p:nvPr/>
        </p:nvGrpSpPr>
        <p:grpSpPr bwMode="auto">
          <a:xfrm>
            <a:off x="0" y="-26988"/>
            <a:ext cx="8637588" cy="1152526"/>
            <a:chOff x="319" y="-27383"/>
            <a:chExt cx="8637377" cy="1152127"/>
          </a:xfrm>
        </p:grpSpPr>
        <p:pic>
          <p:nvPicPr>
            <p:cNvPr id="11" name="Picture 2"/>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rot="10800000">
              <a:off x="319" y="-27383"/>
              <a:ext cx="3779912" cy="115212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12" name="TextBox 11">
              <a:hlinkClick r:id="rId4" action="ppaction://hlinksldjump"/>
            </p:cNvPr>
            <p:cNvSpPr txBox="1"/>
            <p:nvPr/>
          </p:nvSpPr>
          <p:spPr>
            <a:xfrm>
              <a:off x="200339" y="472507"/>
              <a:ext cx="3481303" cy="431651"/>
            </a:xfrm>
            <a:prstGeom prst="rect">
              <a:avLst/>
            </a:prstGeom>
            <a:noFill/>
          </p:spPr>
          <p:txBody>
            <a:bodyPr>
              <a:spAutoFit/>
            </a:bodyPr>
            <a:lstStyle/>
            <a:p>
              <a:pPr>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rPr>
                <a:t>Writing devices</a:t>
              </a:r>
            </a:p>
          </p:txBody>
        </p:sp>
        <p:sp>
          <p:nvSpPr>
            <p:cNvPr id="15" name="矩形 14"/>
            <p:cNvSpPr/>
            <p:nvPr/>
          </p:nvSpPr>
          <p:spPr>
            <a:xfrm>
              <a:off x="3780065" y="593115"/>
              <a:ext cx="4857631" cy="461803"/>
            </a:xfrm>
            <a:prstGeom prst="rect">
              <a:avLst/>
            </a:prstGeom>
            <a:solidFill>
              <a:schemeClr val="bg1"/>
            </a:solidFill>
          </p:spPr>
          <p:txBody>
            <a:bodyPr>
              <a:spAutoFit/>
            </a:bodyPr>
            <a:lstStyle/>
            <a:p>
              <a:pPr>
                <a:defRPr/>
              </a:pPr>
              <a:r>
                <a:rPr lang="en-US" altLang="zh-CN" sz="2400" b="1" dirty="0">
                  <a:solidFill>
                    <a:srgbClr val="FF6600"/>
                  </a:solidFill>
                  <a:effectLst>
                    <a:outerShdw blurRad="38100" dist="38100" dir="2700000" algn="tl">
                      <a:srgbClr val="000000">
                        <a:alpha val="43137"/>
                      </a:srgbClr>
                    </a:outerShdw>
                  </a:effectLst>
                  <a:latin typeface="Helvetica" pitchFamily="2" charset="0"/>
                  <a:ea typeface="楷体_GB2312" pitchFamily="49" charset="-122"/>
                </a:rPr>
                <a:t>Essay writing</a:t>
              </a:r>
            </a:p>
          </p:txBody>
        </p:sp>
      </p:grpSp>
      <p:pic>
        <p:nvPicPr>
          <p:cNvPr id="16" name="Picture 2"/>
          <p:cNvPicPr>
            <a:picLocks noChangeAspect="1" noChangeArrowheads="1"/>
          </p:cNvPicPr>
          <p:nvPr/>
        </p:nvPicPr>
        <p:blipFill>
          <a:blip r:embed="rId5"/>
          <a:srcRect/>
          <a:stretch>
            <a:fillRect/>
          </a:stretch>
        </p:blipFill>
        <p:spPr bwMode="auto">
          <a:xfrm>
            <a:off x="0" y="5876925"/>
            <a:ext cx="4208463" cy="957263"/>
          </a:xfrm>
          <a:prstGeom prst="rect">
            <a:avLst/>
          </a:prstGeom>
          <a:noFill/>
          <a:ln w="9525">
            <a:noFill/>
            <a:miter lim="800000"/>
            <a:headEnd/>
            <a:tailEnd/>
          </a:ln>
        </p:spPr>
      </p:pic>
    </p:spTree>
    <p:extLst>
      <p:ext uri="{BB962C8B-B14F-4D97-AF65-F5344CB8AC3E}">
        <p14:creationId xmlns="" xmlns:p14="http://schemas.microsoft.com/office/powerpoint/2010/main" val="131306014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a:solidFill>
            <a:schemeClr val="accent6">
              <a:lumMod val="75000"/>
            </a:schemeClr>
          </a:solidFill>
        </a:ln>
        <a:effectLst>
          <a:glow rad="101600">
            <a:schemeClr val="accent6">
              <a:satMod val="175000"/>
              <a:alpha val="40000"/>
            </a:schemeClr>
          </a:glow>
        </a:effectLst>
        <a:scene3d>
          <a:camera prst="orthographicFront"/>
          <a:lightRig rig="threePt" dir="t"/>
        </a:scene3d>
        <a:sp3d>
          <a:bevelT/>
          <a:bevelB prst="slope"/>
        </a:sp3d>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fontAlgn="base">
          <a:lnSpc>
            <a:spcPct val="135000"/>
          </a:lnSpc>
          <a:spcBef>
            <a:spcPct val="50000"/>
          </a:spcBef>
          <a:spcAft>
            <a:spcPct val="0"/>
          </a:spcAft>
          <a:defRPr sz="2400" dirty="0" smtClean="0">
            <a:latin typeface="华文行楷" pitchFamily="2" charset="-122"/>
            <a:ea typeface="华文行楷" pitchFamily="2" charset="-122"/>
          </a:defRPr>
        </a:defPPr>
      </a:lstStyle>
    </a:txDef>
  </a:objectDefaults>
  <a:extraClrScheme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2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otalTime>8174</TotalTime>
  <Words>6486</Words>
  <Application>Microsoft Office PowerPoint</Application>
  <PresentationFormat>全屏显示(4:3)</PresentationFormat>
  <Paragraphs>929</Paragraphs>
  <Slides>112</Slides>
  <Notes>88</Notes>
  <HiddenSlides>0</HiddenSlides>
  <MMClips>5</MMClips>
  <ScaleCrop>false</ScaleCrop>
  <HeadingPairs>
    <vt:vector size="6" baseType="variant">
      <vt:variant>
        <vt:lpstr>已用的字体</vt:lpstr>
      </vt:variant>
      <vt:variant>
        <vt:i4>29</vt:i4>
      </vt:variant>
      <vt:variant>
        <vt:lpstr>主题</vt:lpstr>
      </vt:variant>
      <vt:variant>
        <vt:i4>3</vt:i4>
      </vt:variant>
      <vt:variant>
        <vt:lpstr>幻灯片标题</vt:lpstr>
      </vt:variant>
      <vt:variant>
        <vt:i4>112</vt:i4>
      </vt:variant>
    </vt:vector>
  </HeadingPairs>
  <TitlesOfParts>
    <vt:vector size="144" baseType="lpstr">
      <vt:lpstr>Arial</vt:lpstr>
      <vt:lpstr>宋体</vt:lpstr>
      <vt:lpstr>Calibri</vt:lpstr>
      <vt:lpstr>方正大黑简体</vt:lpstr>
      <vt:lpstr>Georgia</vt:lpstr>
      <vt:lpstr>Gulim</vt:lpstr>
      <vt:lpstr>华文彩云</vt:lpstr>
      <vt:lpstr>Bodoni MT Condensed</vt:lpstr>
      <vt:lpstr>HY견명조</vt:lpstr>
      <vt:lpstr>Times New Roman</vt:lpstr>
      <vt:lpstr>Helvetica</vt:lpstr>
      <vt:lpstr>Arial Unicode MS</vt:lpstr>
      <vt:lpstr>Helvetica Neue</vt:lpstr>
      <vt:lpstr>Cooper Black</vt:lpstr>
      <vt:lpstr>Comic Sans MS</vt:lpstr>
      <vt:lpstr>楷体_GB2312</vt:lpstr>
      <vt:lpstr>Tempus Sans ITC</vt:lpstr>
      <vt:lpstr>Cambria Math</vt:lpstr>
      <vt:lpstr>方正舒体</vt:lpstr>
      <vt:lpstr>Wingdings 2</vt:lpstr>
      <vt:lpstr>Franklin Gothic Medium Cond</vt:lpstr>
      <vt:lpstr>华文行楷</vt:lpstr>
      <vt:lpstr>MV Boli</vt:lpstr>
      <vt:lpstr>华文楷体</vt:lpstr>
      <vt:lpstr>PMingLiU</vt:lpstr>
      <vt:lpstr>华文新魏</vt:lpstr>
      <vt:lpstr>楷体</vt:lpstr>
      <vt:lpstr>Helvetica Neue Black Condensed</vt:lpstr>
      <vt:lpstr>Wingdings</vt:lpstr>
      <vt:lpstr>Office 主题</vt:lpstr>
      <vt:lpstr>1_Office 主题</vt:lpstr>
      <vt:lpstr>2_Office 主题</vt:lpstr>
      <vt:lpstr>幻灯片 1</vt:lpstr>
      <vt:lpstr>幻灯片 2</vt:lpstr>
      <vt:lpstr>Section A </vt:lpstr>
      <vt:lpstr>幻灯片 4</vt:lpstr>
      <vt:lpstr>幻灯片 5</vt:lpstr>
      <vt:lpstr>幻灯片 6</vt:lpstr>
      <vt:lpstr>幻灯片 7</vt:lpstr>
      <vt:lpstr>幻灯片 8</vt:lpstr>
      <vt:lpstr>幻灯片 9</vt:lpstr>
      <vt:lpstr>幻灯片 10</vt:lpstr>
      <vt:lpstr>幻灯片 11</vt:lpstr>
      <vt:lpstr>幻灯片 12</vt:lpstr>
      <vt:lpstr>幻灯片 13</vt:lpstr>
      <vt:lpstr>幻灯片 14</vt:lpstr>
      <vt:lpstr>幻灯片 15</vt:lpstr>
      <vt:lpstr>幻灯片 16</vt:lpstr>
      <vt:lpstr>幻灯片 17</vt:lpstr>
      <vt:lpstr>幻灯片 18</vt:lpstr>
      <vt:lpstr>幻灯片 19</vt:lpstr>
      <vt:lpstr>幻灯片 20</vt:lpstr>
      <vt:lpstr>幻灯片 21</vt:lpstr>
      <vt:lpstr>幻灯片 22</vt:lpstr>
      <vt:lpstr>幻灯片 23</vt:lpstr>
      <vt:lpstr>幻灯片 24</vt:lpstr>
      <vt:lpstr>幻灯片 25</vt:lpstr>
      <vt:lpstr>幻灯片 26</vt:lpstr>
      <vt:lpstr>幻灯片 27</vt:lpstr>
      <vt:lpstr>幻灯片 28</vt:lpstr>
      <vt:lpstr>幻灯片 29</vt:lpstr>
      <vt:lpstr>幻灯片 30</vt:lpstr>
      <vt:lpstr>幻灯片 31</vt:lpstr>
      <vt:lpstr>幻灯片 32</vt:lpstr>
      <vt:lpstr>幻灯片 33</vt:lpstr>
      <vt:lpstr>幻灯片 34</vt:lpstr>
      <vt:lpstr>幻灯片 35</vt:lpstr>
      <vt:lpstr>幻灯片 36</vt:lpstr>
      <vt:lpstr>幻灯片 37</vt:lpstr>
      <vt:lpstr>幻灯片 38</vt:lpstr>
      <vt:lpstr>幻灯片 39</vt:lpstr>
      <vt:lpstr>幻灯片 40</vt:lpstr>
      <vt:lpstr>幻灯片 41</vt:lpstr>
      <vt:lpstr>幻灯片 42</vt:lpstr>
      <vt:lpstr>幻灯片 43</vt:lpstr>
      <vt:lpstr>幻灯片 44</vt:lpstr>
      <vt:lpstr>幻灯片 45</vt:lpstr>
      <vt:lpstr>幻灯片 46</vt:lpstr>
      <vt:lpstr>幻灯片 47</vt:lpstr>
      <vt:lpstr>幻灯片 48</vt:lpstr>
      <vt:lpstr>幻灯片 49</vt:lpstr>
      <vt:lpstr>幻灯片 50</vt:lpstr>
      <vt:lpstr>幻灯片 51</vt:lpstr>
      <vt:lpstr>幻灯片 52</vt:lpstr>
      <vt:lpstr>幻灯片 53</vt:lpstr>
      <vt:lpstr>幻灯片 54</vt:lpstr>
      <vt:lpstr>幻灯片 55</vt:lpstr>
      <vt:lpstr>幻灯片 56</vt:lpstr>
      <vt:lpstr>幻灯片 57</vt:lpstr>
      <vt:lpstr>幻灯片 58</vt:lpstr>
      <vt:lpstr>幻灯片 59</vt:lpstr>
      <vt:lpstr>幻灯片 60</vt:lpstr>
      <vt:lpstr>幻灯片 61</vt:lpstr>
      <vt:lpstr>幻灯片 62</vt:lpstr>
      <vt:lpstr>幻灯片 63</vt:lpstr>
      <vt:lpstr>幻灯片 64</vt:lpstr>
      <vt:lpstr>幻灯片 65</vt:lpstr>
      <vt:lpstr>幻灯片 66</vt:lpstr>
      <vt:lpstr>幻灯片 67</vt:lpstr>
      <vt:lpstr>幻灯片 68</vt:lpstr>
      <vt:lpstr>幻灯片 69</vt:lpstr>
      <vt:lpstr>幻灯片 70</vt:lpstr>
      <vt:lpstr>幻灯片 71</vt:lpstr>
      <vt:lpstr>幻灯片 72</vt:lpstr>
      <vt:lpstr>幻灯片 73</vt:lpstr>
      <vt:lpstr>幻灯片 74</vt:lpstr>
      <vt:lpstr>幻灯片 75</vt:lpstr>
      <vt:lpstr>幻灯片 76</vt:lpstr>
      <vt:lpstr>幻灯片 77</vt:lpstr>
      <vt:lpstr>幻灯片 78</vt:lpstr>
      <vt:lpstr>幻灯片 79</vt:lpstr>
      <vt:lpstr>幻灯片 80</vt:lpstr>
      <vt:lpstr>幻灯片 81</vt:lpstr>
      <vt:lpstr>幻灯片 82</vt:lpstr>
      <vt:lpstr>幻灯片 83</vt:lpstr>
      <vt:lpstr>幻灯片 84</vt:lpstr>
      <vt:lpstr>幻灯片 85</vt:lpstr>
      <vt:lpstr>幻灯片 86</vt:lpstr>
      <vt:lpstr>幻灯片 87</vt:lpstr>
      <vt:lpstr>幻灯片 88</vt:lpstr>
      <vt:lpstr>幻灯片 89</vt:lpstr>
      <vt:lpstr>幻灯片 90</vt:lpstr>
      <vt:lpstr>幻灯片 91</vt:lpstr>
      <vt:lpstr>幻灯片 92</vt:lpstr>
      <vt:lpstr>幻灯片 93</vt:lpstr>
      <vt:lpstr>幻灯片 94</vt:lpstr>
      <vt:lpstr>幻灯片 95</vt:lpstr>
      <vt:lpstr>幻灯片 96</vt:lpstr>
      <vt:lpstr>幻灯片 97</vt:lpstr>
      <vt:lpstr>幻灯片 98</vt:lpstr>
      <vt:lpstr>幻灯片 99</vt:lpstr>
      <vt:lpstr>幻灯片 100</vt:lpstr>
      <vt:lpstr>幻灯片 101</vt:lpstr>
      <vt:lpstr>幻灯片 102</vt:lpstr>
      <vt:lpstr>幻灯片 103</vt:lpstr>
      <vt:lpstr>幻灯片 104</vt:lpstr>
      <vt:lpstr>幻灯片 105</vt:lpstr>
      <vt:lpstr>幻灯片 106</vt:lpstr>
      <vt:lpstr>幻灯片 107</vt:lpstr>
      <vt:lpstr>幻灯片 108</vt:lpstr>
      <vt:lpstr>幻灯片 109</vt:lpstr>
      <vt:lpstr>幻灯片 110</vt:lpstr>
      <vt:lpstr>幻灯片 111</vt:lpstr>
      <vt:lpstr>幻灯片 112</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Administrator</dc:creator>
  <cp:lastModifiedBy>cb</cp:lastModifiedBy>
  <cp:revision>670</cp:revision>
  <dcterms:modified xsi:type="dcterms:W3CDTF">2015-08-10T12:46:21Z</dcterms:modified>
</cp:coreProperties>
</file>